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650" r:id="rId2"/>
    <p:sldId id="662" r:id="rId3"/>
    <p:sldId id="588" r:id="rId4"/>
    <p:sldId id="563" r:id="rId5"/>
    <p:sldId id="627" r:id="rId6"/>
    <p:sldId id="589" r:id="rId7"/>
    <p:sldId id="663" r:id="rId8"/>
    <p:sldId id="664" r:id="rId9"/>
    <p:sldId id="658" r:id="rId10"/>
    <p:sldId id="651" r:id="rId11"/>
  </p:sldIdLst>
  <p:sldSz cx="9144000" cy="6858000" type="screen4x3"/>
  <p:notesSz cx="7007225" cy="92884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0CC00"/>
    <a:srgbClr val="66FF66"/>
    <a:srgbClr val="FF99CC"/>
    <a:srgbClr val="800080"/>
    <a:srgbClr val="FF6600"/>
    <a:srgbClr val="FF9900"/>
    <a:srgbClr val="FF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118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 snapToGrid="0">
      <p:cViewPr>
        <p:scale>
          <a:sx n="75" d="100"/>
          <a:sy n="75" d="100"/>
        </p:scale>
        <p:origin x="-1554" y="360"/>
      </p:cViewPr>
      <p:guideLst>
        <p:guide orient="horz" pos="2926"/>
        <p:guide pos="220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CB02C-4718-F046-8013-715C39641FFB}" type="doc">
      <dgm:prSet loTypeId="urn:microsoft.com/office/officeart/2005/8/layout/default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9F084F-87C9-FD45-9216-B7567E5793CF}">
      <dgm:prSet phldrT="[Text]"/>
      <dgm:spPr/>
      <dgm:t>
        <a:bodyPr/>
        <a:lstStyle/>
        <a:p>
          <a:r>
            <a:rPr lang="en-US" dirty="0" smtClean="0"/>
            <a:t>Leadership</a:t>
          </a:r>
          <a:endParaRPr lang="en-US" dirty="0"/>
        </a:p>
      </dgm:t>
    </dgm:pt>
    <dgm:pt modelId="{E49F0A30-9A29-5743-BAFB-C41B7CFF837F}" type="parTrans" cxnId="{445D4320-227B-D142-8D1F-EE05635582C8}">
      <dgm:prSet/>
      <dgm:spPr/>
      <dgm:t>
        <a:bodyPr/>
        <a:lstStyle/>
        <a:p>
          <a:endParaRPr lang="en-US"/>
        </a:p>
      </dgm:t>
    </dgm:pt>
    <dgm:pt modelId="{A7DD29FC-4670-984B-8D46-FCF2EC9D2D41}" type="sibTrans" cxnId="{445D4320-227B-D142-8D1F-EE05635582C8}">
      <dgm:prSet/>
      <dgm:spPr/>
      <dgm:t>
        <a:bodyPr/>
        <a:lstStyle/>
        <a:p>
          <a:endParaRPr lang="en-US"/>
        </a:p>
      </dgm:t>
    </dgm:pt>
    <dgm:pt modelId="{E90EA370-4FCA-B54A-926B-445AE4227A8E}">
      <dgm:prSet phldrT="[Text]"/>
      <dgm:spPr/>
      <dgm:t>
        <a:bodyPr/>
        <a:lstStyle/>
        <a:p>
          <a:r>
            <a:rPr lang="en-US" dirty="0" smtClean="0"/>
            <a:t>Instructional Guidance</a:t>
          </a:r>
          <a:endParaRPr lang="en-US" dirty="0"/>
        </a:p>
      </dgm:t>
    </dgm:pt>
    <dgm:pt modelId="{4F523747-F1E8-F447-9639-FE2B5428C0FD}" type="parTrans" cxnId="{7CEEA782-84B5-454A-B173-DDF493594F44}">
      <dgm:prSet/>
      <dgm:spPr/>
      <dgm:t>
        <a:bodyPr/>
        <a:lstStyle/>
        <a:p>
          <a:endParaRPr lang="en-US"/>
        </a:p>
      </dgm:t>
    </dgm:pt>
    <dgm:pt modelId="{A5ECF9FB-C060-8546-B27F-CBC9DE5849BB}" type="sibTrans" cxnId="{7CEEA782-84B5-454A-B173-DDF493594F44}">
      <dgm:prSet/>
      <dgm:spPr/>
      <dgm:t>
        <a:bodyPr/>
        <a:lstStyle/>
        <a:p>
          <a:endParaRPr lang="en-US"/>
        </a:p>
      </dgm:t>
    </dgm:pt>
    <dgm:pt modelId="{D671E334-F5B9-A44A-A97C-243145E9A884}">
      <dgm:prSet phldrT="[Text]"/>
      <dgm:spPr/>
      <dgm:t>
        <a:bodyPr/>
        <a:lstStyle/>
        <a:p>
          <a:r>
            <a:rPr lang="en-US" dirty="0" smtClean="0"/>
            <a:t>Teacher Capacity</a:t>
          </a:r>
          <a:endParaRPr lang="en-US" dirty="0"/>
        </a:p>
      </dgm:t>
    </dgm:pt>
    <dgm:pt modelId="{9DCAF211-8C45-FC46-B8E5-07950850523A}" type="parTrans" cxnId="{7CFF0C2D-66DB-1C44-80FE-BE0D73B5D30E}">
      <dgm:prSet/>
      <dgm:spPr/>
      <dgm:t>
        <a:bodyPr/>
        <a:lstStyle/>
        <a:p>
          <a:endParaRPr lang="en-US"/>
        </a:p>
      </dgm:t>
    </dgm:pt>
    <dgm:pt modelId="{52814D40-1631-B545-9194-0FA68C663DE9}" type="sibTrans" cxnId="{7CFF0C2D-66DB-1C44-80FE-BE0D73B5D30E}">
      <dgm:prSet/>
      <dgm:spPr/>
      <dgm:t>
        <a:bodyPr/>
        <a:lstStyle/>
        <a:p>
          <a:endParaRPr lang="en-US"/>
        </a:p>
      </dgm:t>
    </dgm:pt>
    <dgm:pt modelId="{5531387A-E2E8-E846-8DB8-18F6B7DEE3C3}">
      <dgm:prSet phldrT="[Text]"/>
      <dgm:spPr/>
      <dgm:t>
        <a:bodyPr/>
        <a:lstStyle/>
        <a:p>
          <a:r>
            <a:rPr lang="en-US" dirty="0" smtClean="0"/>
            <a:t>School Climate</a:t>
          </a:r>
          <a:endParaRPr lang="en-US" dirty="0"/>
        </a:p>
      </dgm:t>
    </dgm:pt>
    <dgm:pt modelId="{A3881C64-D52E-6B47-8006-837E089A100A}" type="parTrans" cxnId="{0994E20B-957D-F649-8391-F8077D91F1BB}">
      <dgm:prSet/>
      <dgm:spPr/>
      <dgm:t>
        <a:bodyPr/>
        <a:lstStyle/>
        <a:p>
          <a:endParaRPr lang="en-US"/>
        </a:p>
      </dgm:t>
    </dgm:pt>
    <dgm:pt modelId="{0E557F5F-976F-7442-819E-511EDAE80DA8}" type="sibTrans" cxnId="{0994E20B-957D-F649-8391-F8077D91F1BB}">
      <dgm:prSet/>
      <dgm:spPr/>
      <dgm:t>
        <a:bodyPr/>
        <a:lstStyle/>
        <a:p>
          <a:endParaRPr lang="en-US"/>
        </a:p>
      </dgm:t>
    </dgm:pt>
    <dgm:pt modelId="{FAA69F1E-4957-1F4D-AED8-5192072A2362}">
      <dgm:prSet phldrT="[Text]"/>
      <dgm:spPr/>
      <dgm:t>
        <a:bodyPr/>
        <a:lstStyle/>
        <a:p>
          <a:r>
            <a:rPr lang="en-US" dirty="0" smtClean="0"/>
            <a:t>Parent-School-Community Ties</a:t>
          </a:r>
          <a:endParaRPr lang="en-US" dirty="0"/>
        </a:p>
      </dgm:t>
    </dgm:pt>
    <dgm:pt modelId="{16C49945-CF2E-8045-8A73-22B78ABE574F}" type="parTrans" cxnId="{58CD86D9-1653-304A-BAF9-9ED52C067B5E}">
      <dgm:prSet/>
      <dgm:spPr/>
      <dgm:t>
        <a:bodyPr/>
        <a:lstStyle/>
        <a:p>
          <a:endParaRPr lang="en-US"/>
        </a:p>
      </dgm:t>
    </dgm:pt>
    <dgm:pt modelId="{A2CBE952-6149-F241-82B8-F33E6DAE4FD4}" type="sibTrans" cxnId="{58CD86D9-1653-304A-BAF9-9ED52C067B5E}">
      <dgm:prSet/>
      <dgm:spPr/>
      <dgm:t>
        <a:bodyPr/>
        <a:lstStyle/>
        <a:p>
          <a:endParaRPr lang="en-US"/>
        </a:p>
      </dgm:t>
    </dgm:pt>
    <dgm:pt modelId="{711392BE-369D-8348-B35E-21BB7EB9184F}" type="pres">
      <dgm:prSet presAssocID="{D55CB02C-4718-F046-8013-715C39641FF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6C5098F-D412-F34B-8456-8F0B439F4C55}" type="pres">
      <dgm:prSet presAssocID="{D59F084F-87C9-FD45-9216-B7567E5793C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84BB8D-0E16-E046-8401-DCFE2C289856}" type="pres">
      <dgm:prSet presAssocID="{A7DD29FC-4670-984B-8D46-FCF2EC9D2D41}" presName="sibTrans" presStyleCnt="0"/>
      <dgm:spPr/>
    </dgm:pt>
    <dgm:pt modelId="{DF7A0B54-77ED-3141-B662-FEF936F651C3}" type="pres">
      <dgm:prSet presAssocID="{E90EA370-4FCA-B54A-926B-445AE4227A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1462B-C9D4-E84C-B2B8-6968C2EEA6AC}" type="pres">
      <dgm:prSet presAssocID="{A5ECF9FB-C060-8546-B27F-CBC9DE5849BB}" presName="sibTrans" presStyleCnt="0"/>
      <dgm:spPr/>
    </dgm:pt>
    <dgm:pt modelId="{C57A94CD-EC3C-B74B-A80F-CB50161FF0F3}" type="pres">
      <dgm:prSet presAssocID="{D671E334-F5B9-A44A-A97C-243145E9A88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90D05B-9487-A744-86DE-0E0B2D78BB1A}" type="pres">
      <dgm:prSet presAssocID="{52814D40-1631-B545-9194-0FA68C663DE9}" presName="sibTrans" presStyleCnt="0"/>
      <dgm:spPr/>
    </dgm:pt>
    <dgm:pt modelId="{244B46E5-09D8-0647-A61D-B0761A7EEB17}" type="pres">
      <dgm:prSet presAssocID="{5531387A-E2E8-E846-8DB8-18F6B7DEE3C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6775A7-E407-0D47-A8DC-11AD25C66886}" type="pres">
      <dgm:prSet presAssocID="{0E557F5F-976F-7442-819E-511EDAE80DA8}" presName="sibTrans" presStyleCnt="0"/>
      <dgm:spPr/>
    </dgm:pt>
    <dgm:pt modelId="{4799C061-5BF0-5E4A-8A5E-27B3DF76CFEA}" type="pres">
      <dgm:prSet presAssocID="{FAA69F1E-4957-1F4D-AED8-5192072A236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FFF09F-DEB2-B84F-81BD-52E452C1D01B}" type="presOf" srcId="{D671E334-F5B9-A44A-A97C-243145E9A884}" destId="{C57A94CD-EC3C-B74B-A80F-CB50161FF0F3}" srcOrd="0" destOrd="0" presId="urn:microsoft.com/office/officeart/2005/8/layout/default#1"/>
    <dgm:cxn modelId="{7CEEA782-84B5-454A-B173-DDF493594F44}" srcId="{D55CB02C-4718-F046-8013-715C39641FFB}" destId="{E90EA370-4FCA-B54A-926B-445AE4227A8E}" srcOrd="1" destOrd="0" parTransId="{4F523747-F1E8-F447-9639-FE2B5428C0FD}" sibTransId="{A5ECF9FB-C060-8546-B27F-CBC9DE5849BB}"/>
    <dgm:cxn modelId="{445D4320-227B-D142-8D1F-EE05635582C8}" srcId="{D55CB02C-4718-F046-8013-715C39641FFB}" destId="{D59F084F-87C9-FD45-9216-B7567E5793CF}" srcOrd="0" destOrd="0" parTransId="{E49F0A30-9A29-5743-BAFB-C41B7CFF837F}" sibTransId="{A7DD29FC-4670-984B-8D46-FCF2EC9D2D41}"/>
    <dgm:cxn modelId="{0994E20B-957D-F649-8391-F8077D91F1BB}" srcId="{D55CB02C-4718-F046-8013-715C39641FFB}" destId="{5531387A-E2E8-E846-8DB8-18F6B7DEE3C3}" srcOrd="3" destOrd="0" parTransId="{A3881C64-D52E-6B47-8006-837E089A100A}" sibTransId="{0E557F5F-976F-7442-819E-511EDAE80DA8}"/>
    <dgm:cxn modelId="{58CD86D9-1653-304A-BAF9-9ED52C067B5E}" srcId="{D55CB02C-4718-F046-8013-715C39641FFB}" destId="{FAA69F1E-4957-1F4D-AED8-5192072A2362}" srcOrd="4" destOrd="0" parTransId="{16C49945-CF2E-8045-8A73-22B78ABE574F}" sibTransId="{A2CBE952-6149-F241-82B8-F33E6DAE4FD4}"/>
    <dgm:cxn modelId="{F5FCB442-5723-444E-A1B0-3BE9876C6B23}" type="presOf" srcId="{D55CB02C-4718-F046-8013-715C39641FFB}" destId="{711392BE-369D-8348-B35E-21BB7EB9184F}" srcOrd="0" destOrd="0" presId="urn:microsoft.com/office/officeart/2005/8/layout/default#1"/>
    <dgm:cxn modelId="{8F9CE541-6EE9-BE47-B46B-6BEAAAA3CBEF}" type="presOf" srcId="{FAA69F1E-4957-1F4D-AED8-5192072A2362}" destId="{4799C061-5BF0-5E4A-8A5E-27B3DF76CFEA}" srcOrd="0" destOrd="0" presId="urn:microsoft.com/office/officeart/2005/8/layout/default#1"/>
    <dgm:cxn modelId="{99142917-E5C6-7442-B8F9-70EF5B908FC4}" type="presOf" srcId="{5531387A-E2E8-E846-8DB8-18F6B7DEE3C3}" destId="{244B46E5-09D8-0647-A61D-B0761A7EEB17}" srcOrd="0" destOrd="0" presId="urn:microsoft.com/office/officeart/2005/8/layout/default#1"/>
    <dgm:cxn modelId="{DFBD9806-1198-094B-9157-1519BF73BE6E}" type="presOf" srcId="{D59F084F-87C9-FD45-9216-B7567E5793CF}" destId="{A6C5098F-D412-F34B-8456-8F0B439F4C55}" srcOrd="0" destOrd="0" presId="urn:microsoft.com/office/officeart/2005/8/layout/default#1"/>
    <dgm:cxn modelId="{7CFF0C2D-66DB-1C44-80FE-BE0D73B5D30E}" srcId="{D55CB02C-4718-F046-8013-715C39641FFB}" destId="{D671E334-F5B9-A44A-A97C-243145E9A884}" srcOrd="2" destOrd="0" parTransId="{9DCAF211-8C45-FC46-B8E5-07950850523A}" sibTransId="{52814D40-1631-B545-9194-0FA68C663DE9}"/>
    <dgm:cxn modelId="{F938771B-C232-B84D-8034-AF64CD484521}" type="presOf" srcId="{E90EA370-4FCA-B54A-926B-445AE4227A8E}" destId="{DF7A0B54-77ED-3141-B662-FEF936F651C3}" srcOrd="0" destOrd="0" presId="urn:microsoft.com/office/officeart/2005/8/layout/default#1"/>
    <dgm:cxn modelId="{4FFA7E7B-FCDD-114D-96B6-8E6362465076}" type="presParOf" srcId="{711392BE-369D-8348-B35E-21BB7EB9184F}" destId="{A6C5098F-D412-F34B-8456-8F0B439F4C55}" srcOrd="0" destOrd="0" presId="urn:microsoft.com/office/officeart/2005/8/layout/default#1"/>
    <dgm:cxn modelId="{965F62DD-BE1E-C942-931F-D9AAED25BE4F}" type="presParOf" srcId="{711392BE-369D-8348-B35E-21BB7EB9184F}" destId="{8F84BB8D-0E16-E046-8401-DCFE2C289856}" srcOrd="1" destOrd="0" presId="urn:microsoft.com/office/officeart/2005/8/layout/default#1"/>
    <dgm:cxn modelId="{881C7AEB-F423-FA4E-93C2-DF2C4EDFDC01}" type="presParOf" srcId="{711392BE-369D-8348-B35E-21BB7EB9184F}" destId="{DF7A0B54-77ED-3141-B662-FEF936F651C3}" srcOrd="2" destOrd="0" presId="urn:microsoft.com/office/officeart/2005/8/layout/default#1"/>
    <dgm:cxn modelId="{1F570D77-5759-E841-8051-53EDA7072135}" type="presParOf" srcId="{711392BE-369D-8348-B35E-21BB7EB9184F}" destId="{E401462B-C9D4-E84C-B2B8-6968C2EEA6AC}" srcOrd="3" destOrd="0" presId="urn:microsoft.com/office/officeart/2005/8/layout/default#1"/>
    <dgm:cxn modelId="{2D399376-09CC-FA4B-87F1-AB1F8A277B69}" type="presParOf" srcId="{711392BE-369D-8348-B35E-21BB7EB9184F}" destId="{C57A94CD-EC3C-B74B-A80F-CB50161FF0F3}" srcOrd="4" destOrd="0" presId="urn:microsoft.com/office/officeart/2005/8/layout/default#1"/>
    <dgm:cxn modelId="{48D9EAD9-FE54-8044-9C6F-FEC85A119FE2}" type="presParOf" srcId="{711392BE-369D-8348-B35E-21BB7EB9184F}" destId="{5290D05B-9487-A744-86DE-0E0B2D78BB1A}" srcOrd="5" destOrd="0" presId="urn:microsoft.com/office/officeart/2005/8/layout/default#1"/>
    <dgm:cxn modelId="{554C823C-60D1-0C43-B143-7A676BA40CA9}" type="presParOf" srcId="{711392BE-369D-8348-B35E-21BB7EB9184F}" destId="{244B46E5-09D8-0647-A61D-B0761A7EEB17}" srcOrd="6" destOrd="0" presId="urn:microsoft.com/office/officeart/2005/8/layout/default#1"/>
    <dgm:cxn modelId="{D3E9FB9D-9E03-EE4B-B37E-FEF9D2AE9836}" type="presParOf" srcId="{711392BE-369D-8348-B35E-21BB7EB9184F}" destId="{566775A7-E407-0D47-A8DC-11AD25C66886}" srcOrd="7" destOrd="0" presId="urn:microsoft.com/office/officeart/2005/8/layout/default#1"/>
    <dgm:cxn modelId="{82642114-65B7-4D4E-B921-1C55ADAE9A6D}" type="presParOf" srcId="{711392BE-369D-8348-B35E-21BB7EB9184F}" destId="{4799C061-5BF0-5E4A-8A5E-27B3DF76CFEA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62C592-0975-4349-AFD2-BEC29FADE7C7}" type="doc">
      <dgm:prSet loTypeId="urn:microsoft.com/office/officeart/2005/8/layout/lProcess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142ECE0-EBAC-439C-9F80-FD286B9280C9}">
      <dgm:prSet phldrT="[Text]" custT="1"/>
      <dgm:spPr/>
      <dgm:t>
        <a:bodyPr/>
        <a:lstStyle/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r>
            <a:rPr lang="en-US" sz="2800" dirty="0" smtClean="0"/>
            <a:t>Select an SIP Goal</a:t>
          </a:r>
          <a:endParaRPr lang="en-US" sz="2800" dirty="0"/>
        </a:p>
      </dgm:t>
    </dgm:pt>
    <dgm:pt modelId="{8A0AD5C4-094D-47FA-AD7F-6634682E2463}" type="parTrans" cxnId="{CAC5A007-22CE-4547-AA80-42774A75E246}">
      <dgm:prSet/>
      <dgm:spPr/>
      <dgm:t>
        <a:bodyPr/>
        <a:lstStyle/>
        <a:p>
          <a:endParaRPr lang="en-US"/>
        </a:p>
      </dgm:t>
    </dgm:pt>
    <dgm:pt modelId="{C2937419-DBDC-4035-B0A2-8F4BF63DA978}" type="sibTrans" cxnId="{CAC5A007-22CE-4547-AA80-42774A75E246}">
      <dgm:prSet/>
      <dgm:spPr/>
      <dgm:t>
        <a:bodyPr/>
        <a:lstStyle/>
        <a:p>
          <a:endParaRPr lang="en-US"/>
        </a:p>
      </dgm:t>
    </dgm:pt>
    <dgm:pt modelId="{9B60F318-9C4A-4A8C-B8BE-2ADE77F9A203}">
      <dgm:prSet phldrT="[Text]" custT="1"/>
      <dgm:spPr/>
      <dgm:t>
        <a:bodyPr/>
        <a:lstStyle/>
        <a:p>
          <a:r>
            <a:rPr lang="en-US" sz="3200" dirty="0" smtClean="0"/>
            <a:t>Step 1</a:t>
          </a:r>
          <a:endParaRPr lang="en-US" sz="3200" dirty="0"/>
        </a:p>
      </dgm:t>
    </dgm:pt>
    <dgm:pt modelId="{D150B7E6-0155-4775-A60D-117C7DE35921}" type="parTrans" cxnId="{64C106DC-4BE7-4AF4-8F6C-8EAD27A44778}">
      <dgm:prSet/>
      <dgm:spPr/>
      <dgm:t>
        <a:bodyPr/>
        <a:lstStyle/>
        <a:p>
          <a:endParaRPr lang="en-US"/>
        </a:p>
      </dgm:t>
    </dgm:pt>
    <dgm:pt modelId="{6BEC5B82-E944-4180-B838-997C0C140F22}" type="sibTrans" cxnId="{64C106DC-4BE7-4AF4-8F6C-8EAD27A44778}">
      <dgm:prSet/>
      <dgm:spPr/>
      <dgm:t>
        <a:bodyPr/>
        <a:lstStyle/>
        <a:p>
          <a:endParaRPr lang="en-US"/>
        </a:p>
      </dgm:t>
    </dgm:pt>
    <dgm:pt modelId="{76D437F6-66D9-4A26-876D-69703D2B19C5}">
      <dgm:prSet phldrT="[Text]" custT="1"/>
      <dgm:spPr/>
      <dgm:t>
        <a:bodyPr/>
        <a:lstStyle/>
        <a:p>
          <a:endParaRPr lang="en-US" sz="800" dirty="0" smtClean="0"/>
        </a:p>
        <a:p>
          <a:endParaRPr lang="en-US" sz="800" dirty="0" smtClean="0"/>
        </a:p>
        <a:p>
          <a:endParaRPr lang="en-US" sz="800" dirty="0" smtClean="0"/>
        </a:p>
        <a:p>
          <a:endParaRPr lang="en-US" sz="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r>
            <a:rPr lang="en-US" sz="2800" dirty="0" smtClean="0"/>
            <a:t>Make it Family Friendly</a:t>
          </a:r>
          <a:endParaRPr lang="en-US" sz="2800" dirty="0"/>
        </a:p>
      </dgm:t>
    </dgm:pt>
    <dgm:pt modelId="{14A621CC-4936-4244-AF52-D40B50F56C29}" type="parTrans" cxnId="{C41140FD-D1D7-45B5-8D8A-CE080CF6A9B5}">
      <dgm:prSet/>
      <dgm:spPr/>
      <dgm:t>
        <a:bodyPr/>
        <a:lstStyle/>
        <a:p>
          <a:endParaRPr lang="en-US"/>
        </a:p>
      </dgm:t>
    </dgm:pt>
    <dgm:pt modelId="{AF1C4DF8-29AC-4610-B37A-48DBA4B69846}" type="sibTrans" cxnId="{C41140FD-D1D7-45B5-8D8A-CE080CF6A9B5}">
      <dgm:prSet/>
      <dgm:spPr/>
      <dgm:t>
        <a:bodyPr/>
        <a:lstStyle/>
        <a:p>
          <a:endParaRPr lang="en-US"/>
        </a:p>
      </dgm:t>
    </dgm:pt>
    <dgm:pt modelId="{F80A80D9-B581-42D4-A617-1B60BB4AF889}">
      <dgm:prSet phldrT="[Text]" custT="1"/>
      <dgm:spPr/>
      <dgm:t>
        <a:bodyPr/>
        <a:lstStyle/>
        <a:p>
          <a:r>
            <a:rPr lang="en-US" sz="3200" dirty="0" smtClean="0"/>
            <a:t>Step 2 </a:t>
          </a:r>
          <a:endParaRPr lang="en-US" sz="3200" dirty="0"/>
        </a:p>
      </dgm:t>
    </dgm:pt>
    <dgm:pt modelId="{A7CF0CBB-276C-416E-86D6-E0493C89F73C}" type="parTrans" cxnId="{936D589D-1AF5-49D0-A3CC-E65CA1E280CF}">
      <dgm:prSet/>
      <dgm:spPr/>
      <dgm:t>
        <a:bodyPr/>
        <a:lstStyle/>
        <a:p>
          <a:endParaRPr lang="en-US"/>
        </a:p>
      </dgm:t>
    </dgm:pt>
    <dgm:pt modelId="{C0E67559-E5AB-4D57-A9F8-DE0AEA926CA4}" type="sibTrans" cxnId="{936D589D-1AF5-49D0-A3CC-E65CA1E280CF}">
      <dgm:prSet/>
      <dgm:spPr/>
      <dgm:t>
        <a:bodyPr/>
        <a:lstStyle/>
        <a:p>
          <a:endParaRPr lang="en-US"/>
        </a:p>
      </dgm:t>
    </dgm:pt>
    <dgm:pt modelId="{0E6E82CA-58F9-4DFE-9612-E994F777624E}">
      <dgm:prSet phldrT="[Text]" custT="1"/>
      <dgm:spPr/>
      <dgm:t>
        <a:bodyPr/>
        <a:lstStyle/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r>
            <a:rPr lang="en-US" sz="2800" i="1" dirty="0" smtClean="0"/>
            <a:t>ID Specific Skills </a:t>
          </a:r>
          <a:r>
            <a:rPr lang="en-US" sz="2800" dirty="0" smtClean="0"/>
            <a:t>to strengthen at grade levels</a:t>
          </a:r>
          <a:endParaRPr lang="en-US" sz="2800" dirty="0"/>
        </a:p>
      </dgm:t>
    </dgm:pt>
    <dgm:pt modelId="{73FE33E6-AE10-44EC-8D1E-E8250A0CF09B}" type="parTrans" cxnId="{1C910AC4-F951-4528-B6BA-3E89782B16A8}">
      <dgm:prSet/>
      <dgm:spPr/>
      <dgm:t>
        <a:bodyPr/>
        <a:lstStyle/>
        <a:p>
          <a:endParaRPr lang="en-US"/>
        </a:p>
      </dgm:t>
    </dgm:pt>
    <dgm:pt modelId="{CBC07313-B7D2-462C-9879-68254533C06C}" type="sibTrans" cxnId="{1C910AC4-F951-4528-B6BA-3E89782B16A8}">
      <dgm:prSet/>
      <dgm:spPr/>
      <dgm:t>
        <a:bodyPr/>
        <a:lstStyle/>
        <a:p>
          <a:endParaRPr lang="en-US"/>
        </a:p>
      </dgm:t>
    </dgm:pt>
    <dgm:pt modelId="{4C2998DE-5171-4B0F-9E0F-60E9442F8314}">
      <dgm:prSet phldrT="[Text]" custT="1"/>
      <dgm:spPr/>
      <dgm:t>
        <a:bodyPr/>
        <a:lstStyle/>
        <a:p>
          <a:r>
            <a:rPr lang="en-US" sz="3200" dirty="0" smtClean="0"/>
            <a:t>Step</a:t>
          </a:r>
          <a:r>
            <a:rPr lang="en-US" sz="3600" dirty="0" smtClean="0"/>
            <a:t> 3</a:t>
          </a:r>
          <a:endParaRPr lang="en-US" sz="3600" dirty="0"/>
        </a:p>
      </dgm:t>
    </dgm:pt>
    <dgm:pt modelId="{F6ACD282-8D2C-475B-AA30-BEE209B55D97}" type="parTrans" cxnId="{DD162684-5F5F-412A-8486-6CF5B5046EA0}">
      <dgm:prSet/>
      <dgm:spPr/>
      <dgm:t>
        <a:bodyPr/>
        <a:lstStyle/>
        <a:p>
          <a:endParaRPr lang="en-US"/>
        </a:p>
      </dgm:t>
    </dgm:pt>
    <dgm:pt modelId="{EE3B307E-D2F1-48E5-B796-9D511B4DEC04}" type="sibTrans" cxnId="{DD162684-5F5F-412A-8486-6CF5B5046EA0}">
      <dgm:prSet/>
      <dgm:spPr/>
      <dgm:t>
        <a:bodyPr/>
        <a:lstStyle/>
        <a:p>
          <a:endParaRPr lang="en-US"/>
        </a:p>
      </dgm:t>
    </dgm:pt>
    <dgm:pt modelId="{DB7ED544-5EBB-4124-949E-0B22B9D9AA43}">
      <dgm:prSet phldrT="[Text]" custT="1"/>
      <dgm:spPr/>
      <dgm:t>
        <a:bodyPr/>
        <a:lstStyle/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endParaRPr lang="en-US" sz="2800" dirty="0" smtClean="0"/>
        </a:p>
        <a:p>
          <a:r>
            <a:rPr lang="en-US" sz="2800" dirty="0" smtClean="0"/>
            <a:t>Develop Strategies for Teachers &amp; Families</a:t>
          </a:r>
          <a:endParaRPr lang="en-US" sz="2800" dirty="0"/>
        </a:p>
      </dgm:t>
    </dgm:pt>
    <dgm:pt modelId="{6380AC09-8541-4B94-A4F6-F88CAE9D7FD6}" type="parTrans" cxnId="{218066AB-205C-4736-AFA5-0A401D737C81}">
      <dgm:prSet/>
      <dgm:spPr/>
      <dgm:t>
        <a:bodyPr/>
        <a:lstStyle/>
        <a:p>
          <a:endParaRPr lang="en-US"/>
        </a:p>
      </dgm:t>
    </dgm:pt>
    <dgm:pt modelId="{D4173041-B1EE-46D4-898A-151DEB88B251}" type="sibTrans" cxnId="{218066AB-205C-4736-AFA5-0A401D737C81}">
      <dgm:prSet/>
      <dgm:spPr/>
      <dgm:t>
        <a:bodyPr/>
        <a:lstStyle/>
        <a:p>
          <a:endParaRPr lang="en-US"/>
        </a:p>
      </dgm:t>
    </dgm:pt>
    <dgm:pt modelId="{4AA736F4-F6AF-485F-B956-A3EB4658B2F3}">
      <dgm:prSet phldrT="[Text]" custT="1"/>
      <dgm:spPr/>
      <dgm:t>
        <a:bodyPr/>
        <a:lstStyle/>
        <a:p>
          <a:r>
            <a:rPr lang="en-US" sz="3200" dirty="0" smtClean="0"/>
            <a:t>Step 4</a:t>
          </a:r>
          <a:endParaRPr lang="en-US" sz="3200" dirty="0"/>
        </a:p>
      </dgm:t>
    </dgm:pt>
    <dgm:pt modelId="{61AE5396-76D5-41AA-B549-4ECC384FDF6A}" type="parTrans" cxnId="{BB689503-5A35-4E88-92FD-CC1712817FF2}">
      <dgm:prSet/>
      <dgm:spPr/>
      <dgm:t>
        <a:bodyPr/>
        <a:lstStyle/>
        <a:p>
          <a:endParaRPr lang="en-US"/>
        </a:p>
      </dgm:t>
    </dgm:pt>
    <dgm:pt modelId="{0CC3A6E8-0E29-476F-B47D-7AAFA71B81FC}" type="sibTrans" cxnId="{BB689503-5A35-4E88-92FD-CC1712817FF2}">
      <dgm:prSet/>
      <dgm:spPr/>
      <dgm:t>
        <a:bodyPr/>
        <a:lstStyle/>
        <a:p>
          <a:endParaRPr lang="en-US"/>
        </a:p>
      </dgm:t>
    </dgm:pt>
    <dgm:pt modelId="{C6437D3F-4B76-4C32-953D-A24399247D54}" type="pres">
      <dgm:prSet presAssocID="{A462C592-0975-4349-AFD2-BEC29FADE7C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A74D46-97BA-4DBA-B3A2-B8EB45650291}" type="pres">
      <dgm:prSet presAssocID="{C142ECE0-EBAC-439C-9F80-FD286B9280C9}" presName="compNode" presStyleCnt="0"/>
      <dgm:spPr/>
    </dgm:pt>
    <dgm:pt modelId="{C0E982DA-C031-4B98-9F0D-E0D37196B1FC}" type="pres">
      <dgm:prSet presAssocID="{C142ECE0-EBAC-439C-9F80-FD286B9280C9}" presName="aNode" presStyleLbl="bgShp" presStyleIdx="0" presStyleCnt="4"/>
      <dgm:spPr/>
      <dgm:t>
        <a:bodyPr/>
        <a:lstStyle/>
        <a:p>
          <a:endParaRPr lang="en-US"/>
        </a:p>
      </dgm:t>
    </dgm:pt>
    <dgm:pt modelId="{1D9D3DFF-83AA-439C-ABAC-EDFA505C4BFB}" type="pres">
      <dgm:prSet presAssocID="{C142ECE0-EBAC-439C-9F80-FD286B9280C9}" presName="textNode" presStyleLbl="bgShp" presStyleIdx="0" presStyleCnt="4"/>
      <dgm:spPr/>
      <dgm:t>
        <a:bodyPr/>
        <a:lstStyle/>
        <a:p>
          <a:endParaRPr lang="en-US"/>
        </a:p>
      </dgm:t>
    </dgm:pt>
    <dgm:pt modelId="{3DC9C895-83B3-41E1-835B-F9ABBFE0E45E}" type="pres">
      <dgm:prSet presAssocID="{C142ECE0-EBAC-439C-9F80-FD286B9280C9}" presName="compChildNode" presStyleCnt="0"/>
      <dgm:spPr/>
    </dgm:pt>
    <dgm:pt modelId="{11778759-62D8-45CA-819D-DE1F26889186}" type="pres">
      <dgm:prSet presAssocID="{C142ECE0-EBAC-439C-9F80-FD286B9280C9}" presName="theInnerList" presStyleCnt="0"/>
      <dgm:spPr/>
    </dgm:pt>
    <dgm:pt modelId="{27DCF385-1C7D-45F5-827B-00AF7B97EEF2}" type="pres">
      <dgm:prSet presAssocID="{9B60F318-9C4A-4A8C-B8BE-2ADE77F9A203}" presName="childNode" presStyleLbl="node1" presStyleIdx="0" presStyleCnt="4" custScaleX="107315" custScaleY="32290" custLinFactNeighborX="815" custLinFactNeighborY="-77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099A40-321B-494B-8744-4FFC5F26BE98}" type="pres">
      <dgm:prSet presAssocID="{C142ECE0-EBAC-439C-9F80-FD286B9280C9}" presName="aSpace" presStyleCnt="0"/>
      <dgm:spPr/>
    </dgm:pt>
    <dgm:pt modelId="{3F9EE549-60CF-4DAF-BE37-DA07FE82754C}" type="pres">
      <dgm:prSet presAssocID="{76D437F6-66D9-4A26-876D-69703D2B19C5}" presName="compNode" presStyleCnt="0"/>
      <dgm:spPr/>
    </dgm:pt>
    <dgm:pt modelId="{E1E93C5C-BDFC-46B4-9A40-9DEFB92EB2B1}" type="pres">
      <dgm:prSet presAssocID="{76D437F6-66D9-4A26-876D-69703D2B19C5}" presName="aNode" presStyleLbl="bgShp" presStyleIdx="1" presStyleCnt="4" custLinFactNeighborX="2445"/>
      <dgm:spPr/>
      <dgm:t>
        <a:bodyPr/>
        <a:lstStyle/>
        <a:p>
          <a:endParaRPr lang="en-US"/>
        </a:p>
      </dgm:t>
    </dgm:pt>
    <dgm:pt modelId="{1A04ED4C-D901-4EB9-8C21-481517D03068}" type="pres">
      <dgm:prSet presAssocID="{76D437F6-66D9-4A26-876D-69703D2B19C5}" presName="textNode" presStyleLbl="bgShp" presStyleIdx="1" presStyleCnt="4"/>
      <dgm:spPr/>
      <dgm:t>
        <a:bodyPr/>
        <a:lstStyle/>
        <a:p>
          <a:endParaRPr lang="en-US"/>
        </a:p>
      </dgm:t>
    </dgm:pt>
    <dgm:pt modelId="{E05C4497-0AE6-4641-82AF-675D08719FB9}" type="pres">
      <dgm:prSet presAssocID="{76D437F6-66D9-4A26-876D-69703D2B19C5}" presName="compChildNode" presStyleCnt="0"/>
      <dgm:spPr/>
    </dgm:pt>
    <dgm:pt modelId="{9B43A3C8-BE09-4449-80E3-31736266ACB7}" type="pres">
      <dgm:prSet presAssocID="{76D437F6-66D9-4A26-876D-69703D2B19C5}" presName="theInnerList" presStyleCnt="0"/>
      <dgm:spPr/>
    </dgm:pt>
    <dgm:pt modelId="{4EF42270-8844-464A-A95E-FE356E96BB6C}" type="pres">
      <dgm:prSet presAssocID="{F80A80D9-B581-42D4-A617-1B60BB4AF889}" presName="childNode" presStyleLbl="node1" presStyleIdx="1" presStyleCnt="4" custScaleY="31939" custLinFactNeighborX="1631" custLinFactNeighborY="-77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586333-7C5C-4FAE-A780-BC925542F311}" type="pres">
      <dgm:prSet presAssocID="{76D437F6-66D9-4A26-876D-69703D2B19C5}" presName="aSpace" presStyleCnt="0"/>
      <dgm:spPr/>
    </dgm:pt>
    <dgm:pt modelId="{568128ED-5DAC-4DD2-90E4-6E095981D0E4}" type="pres">
      <dgm:prSet presAssocID="{0E6E82CA-58F9-4DFE-9612-E994F777624E}" presName="compNode" presStyleCnt="0"/>
      <dgm:spPr/>
    </dgm:pt>
    <dgm:pt modelId="{5D2B8B76-7823-456E-93B6-F36A7C4B1FD2}" type="pres">
      <dgm:prSet presAssocID="{0E6E82CA-58F9-4DFE-9612-E994F777624E}" presName="aNode" presStyleLbl="bgShp" presStyleIdx="2" presStyleCnt="4"/>
      <dgm:spPr/>
      <dgm:t>
        <a:bodyPr/>
        <a:lstStyle/>
        <a:p>
          <a:endParaRPr lang="en-US"/>
        </a:p>
      </dgm:t>
    </dgm:pt>
    <dgm:pt modelId="{E5A54977-652D-4499-9CA1-1A74BBDA7D27}" type="pres">
      <dgm:prSet presAssocID="{0E6E82CA-58F9-4DFE-9612-E994F777624E}" presName="textNode" presStyleLbl="bgShp" presStyleIdx="2" presStyleCnt="4"/>
      <dgm:spPr/>
      <dgm:t>
        <a:bodyPr/>
        <a:lstStyle/>
        <a:p>
          <a:endParaRPr lang="en-US"/>
        </a:p>
      </dgm:t>
    </dgm:pt>
    <dgm:pt modelId="{C32E4BCF-56ED-4CA2-9A5A-F86023BC1C8C}" type="pres">
      <dgm:prSet presAssocID="{0E6E82CA-58F9-4DFE-9612-E994F777624E}" presName="compChildNode" presStyleCnt="0"/>
      <dgm:spPr/>
    </dgm:pt>
    <dgm:pt modelId="{B3D54CA7-7391-4434-BB18-8A1EA03E79EB}" type="pres">
      <dgm:prSet presAssocID="{0E6E82CA-58F9-4DFE-9612-E994F777624E}" presName="theInnerList" presStyleCnt="0"/>
      <dgm:spPr/>
    </dgm:pt>
    <dgm:pt modelId="{6D53EFCE-1B41-4579-AA3D-1C19A149F90F}" type="pres">
      <dgm:prSet presAssocID="{4C2998DE-5171-4B0F-9E0F-60E9442F8314}" presName="childNode" presStyleLbl="node1" presStyleIdx="2" presStyleCnt="4" custScaleY="31077" custLinFactNeighborX="815" custLinFactNeighborY="-77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AFE61D-B49C-4A74-B5B0-D23AF02ECCB5}" type="pres">
      <dgm:prSet presAssocID="{0E6E82CA-58F9-4DFE-9612-E994F777624E}" presName="aSpace" presStyleCnt="0"/>
      <dgm:spPr/>
    </dgm:pt>
    <dgm:pt modelId="{8D72E51C-4F11-4C3F-8F7F-9EB5A254B1E8}" type="pres">
      <dgm:prSet presAssocID="{DB7ED544-5EBB-4124-949E-0B22B9D9AA43}" presName="compNode" presStyleCnt="0"/>
      <dgm:spPr/>
    </dgm:pt>
    <dgm:pt modelId="{D5442476-CD43-47F1-B7A8-850E3A140425}" type="pres">
      <dgm:prSet presAssocID="{DB7ED544-5EBB-4124-949E-0B22B9D9AA43}" presName="aNode" presStyleLbl="bgShp" presStyleIdx="3" presStyleCnt="4"/>
      <dgm:spPr/>
      <dgm:t>
        <a:bodyPr/>
        <a:lstStyle/>
        <a:p>
          <a:endParaRPr lang="en-US"/>
        </a:p>
      </dgm:t>
    </dgm:pt>
    <dgm:pt modelId="{FF994B9A-E04B-4D27-A801-CA5A3C552987}" type="pres">
      <dgm:prSet presAssocID="{DB7ED544-5EBB-4124-949E-0B22B9D9AA43}" presName="textNode" presStyleLbl="bgShp" presStyleIdx="3" presStyleCnt="4"/>
      <dgm:spPr/>
      <dgm:t>
        <a:bodyPr/>
        <a:lstStyle/>
        <a:p>
          <a:endParaRPr lang="en-US"/>
        </a:p>
      </dgm:t>
    </dgm:pt>
    <dgm:pt modelId="{E502B38B-4BC3-4BB3-AA55-C410CE532CDC}" type="pres">
      <dgm:prSet presAssocID="{DB7ED544-5EBB-4124-949E-0B22B9D9AA43}" presName="compChildNode" presStyleCnt="0"/>
      <dgm:spPr/>
    </dgm:pt>
    <dgm:pt modelId="{93114E3C-BBBC-4777-805C-DAABC79B3118}" type="pres">
      <dgm:prSet presAssocID="{DB7ED544-5EBB-4124-949E-0B22B9D9AA43}" presName="theInnerList" presStyleCnt="0"/>
      <dgm:spPr/>
    </dgm:pt>
    <dgm:pt modelId="{A87F955E-E08D-4284-B028-A685E952F1BA}" type="pres">
      <dgm:prSet presAssocID="{4AA736F4-F6AF-485F-B956-A3EB4658B2F3}" presName="childNode" presStyleLbl="node1" presStyleIdx="3" presStyleCnt="4" custScaleY="30214" custLinFactNeighborX="1631" custLinFactNeighborY="-776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84ACAD-465F-B94A-B74D-961AAF319C7D}" type="presOf" srcId="{9B60F318-9C4A-4A8C-B8BE-2ADE77F9A203}" destId="{27DCF385-1C7D-45F5-827B-00AF7B97EEF2}" srcOrd="0" destOrd="0" presId="urn:microsoft.com/office/officeart/2005/8/layout/lProcess2"/>
    <dgm:cxn modelId="{BB689503-5A35-4E88-92FD-CC1712817FF2}" srcId="{DB7ED544-5EBB-4124-949E-0B22B9D9AA43}" destId="{4AA736F4-F6AF-485F-B956-A3EB4658B2F3}" srcOrd="0" destOrd="0" parTransId="{61AE5396-76D5-41AA-B549-4ECC384FDF6A}" sibTransId="{0CC3A6E8-0E29-476F-B47D-7AAFA71B81FC}"/>
    <dgm:cxn modelId="{A0F0F6B0-A391-174F-AC44-4C863ACBDF45}" type="presOf" srcId="{0E6E82CA-58F9-4DFE-9612-E994F777624E}" destId="{E5A54977-652D-4499-9CA1-1A74BBDA7D27}" srcOrd="1" destOrd="0" presId="urn:microsoft.com/office/officeart/2005/8/layout/lProcess2"/>
    <dgm:cxn modelId="{218066AB-205C-4736-AFA5-0A401D737C81}" srcId="{A462C592-0975-4349-AFD2-BEC29FADE7C7}" destId="{DB7ED544-5EBB-4124-949E-0B22B9D9AA43}" srcOrd="3" destOrd="0" parTransId="{6380AC09-8541-4B94-A4F6-F88CAE9D7FD6}" sibTransId="{D4173041-B1EE-46D4-898A-151DEB88B251}"/>
    <dgm:cxn modelId="{DD162684-5F5F-412A-8486-6CF5B5046EA0}" srcId="{0E6E82CA-58F9-4DFE-9612-E994F777624E}" destId="{4C2998DE-5171-4B0F-9E0F-60E9442F8314}" srcOrd="0" destOrd="0" parTransId="{F6ACD282-8D2C-475B-AA30-BEE209B55D97}" sibTransId="{EE3B307E-D2F1-48E5-B796-9D511B4DEC04}"/>
    <dgm:cxn modelId="{C3D0297A-C90D-934A-A4DB-C6A8B6DEF420}" type="presOf" srcId="{DB7ED544-5EBB-4124-949E-0B22B9D9AA43}" destId="{FF994B9A-E04B-4D27-A801-CA5A3C552987}" srcOrd="1" destOrd="0" presId="urn:microsoft.com/office/officeart/2005/8/layout/lProcess2"/>
    <dgm:cxn modelId="{7C6C43D8-E95F-0B48-BC96-538A20FECEE7}" type="presOf" srcId="{4C2998DE-5171-4B0F-9E0F-60E9442F8314}" destId="{6D53EFCE-1B41-4579-AA3D-1C19A149F90F}" srcOrd="0" destOrd="0" presId="urn:microsoft.com/office/officeart/2005/8/layout/lProcess2"/>
    <dgm:cxn modelId="{F86EBFED-E5BC-A741-BC66-B187A41E2421}" type="presOf" srcId="{C142ECE0-EBAC-439C-9F80-FD286B9280C9}" destId="{1D9D3DFF-83AA-439C-ABAC-EDFA505C4BFB}" srcOrd="1" destOrd="0" presId="urn:microsoft.com/office/officeart/2005/8/layout/lProcess2"/>
    <dgm:cxn modelId="{67C9FC18-A821-BA41-A19E-E9234F585E94}" type="presOf" srcId="{76D437F6-66D9-4A26-876D-69703D2B19C5}" destId="{1A04ED4C-D901-4EB9-8C21-481517D03068}" srcOrd="1" destOrd="0" presId="urn:microsoft.com/office/officeart/2005/8/layout/lProcess2"/>
    <dgm:cxn modelId="{CAC5A007-22CE-4547-AA80-42774A75E246}" srcId="{A462C592-0975-4349-AFD2-BEC29FADE7C7}" destId="{C142ECE0-EBAC-439C-9F80-FD286B9280C9}" srcOrd="0" destOrd="0" parTransId="{8A0AD5C4-094D-47FA-AD7F-6634682E2463}" sibTransId="{C2937419-DBDC-4035-B0A2-8F4BF63DA978}"/>
    <dgm:cxn modelId="{936D589D-1AF5-49D0-A3CC-E65CA1E280CF}" srcId="{76D437F6-66D9-4A26-876D-69703D2B19C5}" destId="{F80A80D9-B581-42D4-A617-1B60BB4AF889}" srcOrd="0" destOrd="0" parTransId="{A7CF0CBB-276C-416E-86D6-E0493C89F73C}" sibTransId="{C0E67559-E5AB-4D57-A9F8-DE0AEA926CA4}"/>
    <dgm:cxn modelId="{DF093596-F9FD-B24F-A452-39290B847BAC}" type="presOf" srcId="{DB7ED544-5EBB-4124-949E-0B22B9D9AA43}" destId="{D5442476-CD43-47F1-B7A8-850E3A140425}" srcOrd="0" destOrd="0" presId="urn:microsoft.com/office/officeart/2005/8/layout/lProcess2"/>
    <dgm:cxn modelId="{64C106DC-4BE7-4AF4-8F6C-8EAD27A44778}" srcId="{C142ECE0-EBAC-439C-9F80-FD286B9280C9}" destId="{9B60F318-9C4A-4A8C-B8BE-2ADE77F9A203}" srcOrd="0" destOrd="0" parTransId="{D150B7E6-0155-4775-A60D-117C7DE35921}" sibTransId="{6BEC5B82-E944-4180-B838-997C0C140F22}"/>
    <dgm:cxn modelId="{4D5064A9-2DC8-A34A-A6C3-22118E5B83EB}" type="presOf" srcId="{4AA736F4-F6AF-485F-B956-A3EB4658B2F3}" destId="{A87F955E-E08D-4284-B028-A685E952F1BA}" srcOrd="0" destOrd="0" presId="urn:microsoft.com/office/officeart/2005/8/layout/lProcess2"/>
    <dgm:cxn modelId="{C41140FD-D1D7-45B5-8D8A-CE080CF6A9B5}" srcId="{A462C592-0975-4349-AFD2-BEC29FADE7C7}" destId="{76D437F6-66D9-4A26-876D-69703D2B19C5}" srcOrd="1" destOrd="0" parTransId="{14A621CC-4936-4244-AF52-D40B50F56C29}" sibTransId="{AF1C4DF8-29AC-4610-B37A-48DBA4B69846}"/>
    <dgm:cxn modelId="{4E2E0B12-BA29-F547-A7DB-2CDC675F7B31}" type="presOf" srcId="{76D437F6-66D9-4A26-876D-69703D2B19C5}" destId="{E1E93C5C-BDFC-46B4-9A40-9DEFB92EB2B1}" srcOrd="0" destOrd="0" presId="urn:microsoft.com/office/officeart/2005/8/layout/lProcess2"/>
    <dgm:cxn modelId="{1C910AC4-F951-4528-B6BA-3E89782B16A8}" srcId="{A462C592-0975-4349-AFD2-BEC29FADE7C7}" destId="{0E6E82CA-58F9-4DFE-9612-E994F777624E}" srcOrd="2" destOrd="0" parTransId="{73FE33E6-AE10-44EC-8D1E-E8250A0CF09B}" sibTransId="{CBC07313-B7D2-462C-9879-68254533C06C}"/>
    <dgm:cxn modelId="{BD074E7B-1A7A-F146-918B-9C153AFBFFF8}" type="presOf" srcId="{F80A80D9-B581-42D4-A617-1B60BB4AF889}" destId="{4EF42270-8844-464A-A95E-FE356E96BB6C}" srcOrd="0" destOrd="0" presId="urn:microsoft.com/office/officeart/2005/8/layout/lProcess2"/>
    <dgm:cxn modelId="{8EF663B3-6241-2045-8F8D-57FAC3B8E8A8}" type="presOf" srcId="{C142ECE0-EBAC-439C-9F80-FD286B9280C9}" destId="{C0E982DA-C031-4B98-9F0D-E0D37196B1FC}" srcOrd="0" destOrd="0" presId="urn:microsoft.com/office/officeart/2005/8/layout/lProcess2"/>
    <dgm:cxn modelId="{A0863D9C-BB80-9F45-890A-2E5C64F5D973}" type="presOf" srcId="{0E6E82CA-58F9-4DFE-9612-E994F777624E}" destId="{5D2B8B76-7823-456E-93B6-F36A7C4B1FD2}" srcOrd="0" destOrd="0" presId="urn:microsoft.com/office/officeart/2005/8/layout/lProcess2"/>
    <dgm:cxn modelId="{AF0C92EE-3B2F-694C-9527-621111707F06}" type="presOf" srcId="{A462C592-0975-4349-AFD2-BEC29FADE7C7}" destId="{C6437D3F-4B76-4C32-953D-A24399247D54}" srcOrd="0" destOrd="0" presId="urn:microsoft.com/office/officeart/2005/8/layout/lProcess2"/>
    <dgm:cxn modelId="{DEDA8746-6804-424C-A392-F673A7741AEE}" type="presParOf" srcId="{C6437D3F-4B76-4C32-953D-A24399247D54}" destId="{96A74D46-97BA-4DBA-B3A2-B8EB45650291}" srcOrd="0" destOrd="0" presId="urn:microsoft.com/office/officeart/2005/8/layout/lProcess2"/>
    <dgm:cxn modelId="{CAE75C1B-EA83-EB4D-BB1A-F2CE91B9F8F1}" type="presParOf" srcId="{96A74D46-97BA-4DBA-B3A2-B8EB45650291}" destId="{C0E982DA-C031-4B98-9F0D-E0D37196B1FC}" srcOrd="0" destOrd="0" presId="urn:microsoft.com/office/officeart/2005/8/layout/lProcess2"/>
    <dgm:cxn modelId="{21775845-BDCC-5B4F-8321-A1D919F47B53}" type="presParOf" srcId="{96A74D46-97BA-4DBA-B3A2-B8EB45650291}" destId="{1D9D3DFF-83AA-439C-ABAC-EDFA505C4BFB}" srcOrd="1" destOrd="0" presId="urn:microsoft.com/office/officeart/2005/8/layout/lProcess2"/>
    <dgm:cxn modelId="{16EA8E71-BEA6-3F41-8F1B-A82F30D256BE}" type="presParOf" srcId="{96A74D46-97BA-4DBA-B3A2-B8EB45650291}" destId="{3DC9C895-83B3-41E1-835B-F9ABBFE0E45E}" srcOrd="2" destOrd="0" presId="urn:microsoft.com/office/officeart/2005/8/layout/lProcess2"/>
    <dgm:cxn modelId="{A91DF586-EDFC-B24D-8117-D00016BEF883}" type="presParOf" srcId="{3DC9C895-83B3-41E1-835B-F9ABBFE0E45E}" destId="{11778759-62D8-45CA-819D-DE1F26889186}" srcOrd="0" destOrd="0" presId="urn:microsoft.com/office/officeart/2005/8/layout/lProcess2"/>
    <dgm:cxn modelId="{B55C1E34-EA98-554A-A37A-3CDBC07A4C1C}" type="presParOf" srcId="{11778759-62D8-45CA-819D-DE1F26889186}" destId="{27DCF385-1C7D-45F5-827B-00AF7B97EEF2}" srcOrd="0" destOrd="0" presId="urn:microsoft.com/office/officeart/2005/8/layout/lProcess2"/>
    <dgm:cxn modelId="{84E7CD5E-BF79-3D41-9E86-F74FDD66F462}" type="presParOf" srcId="{C6437D3F-4B76-4C32-953D-A24399247D54}" destId="{E8099A40-321B-494B-8744-4FFC5F26BE98}" srcOrd="1" destOrd="0" presId="urn:microsoft.com/office/officeart/2005/8/layout/lProcess2"/>
    <dgm:cxn modelId="{B5E10A00-D00D-EA4D-8A91-56F832D506C5}" type="presParOf" srcId="{C6437D3F-4B76-4C32-953D-A24399247D54}" destId="{3F9EE549-60CF-4DAF-BE37-DA07FE82754C}" srcOrd="2" destOrd="0" presId="urn:microsoft.com/office/officeart/2005/8/layout/lProcess2"/>
    <dgm:cxn modelId="{03263103-4DB3-5349-B935-A9B261745A18}" type="presParOf" srcId="{3F9EE549-60CF-4DAF-BE37-DA07FE82754C}" destId="{E1E93C5C-BDFC-46B4-9A40-9DEFB92EB2B1}" srcOrd="0" destOrd="0" presId="urn:microsoft.com/office/officeart/2005/8/layout/lProcess2"/>
    <dgm:cxn modelId="{F348F4DE-FFC4-0946-83DF-1688AF128325}" type="presParOf" srcId="{3F9EE549-60CF-4DAF-BE37-DA07FE82754C}" destId="{1A04ED4C-D901-4EB9-8C21-481517D03068}" srcOrd="1" destOrd="0" presId="urn:microsoft.com/office/officeart/2005/8/layout/lProcess2"/>
    <dgm:cxn modelId="{B1FACCDA-0EE1-284B-B11B-C318443D20D2}" type="presParOf" srcId="{3F9EE549-60CF-4DAF-BE37-DA07FE82754C}" destId="{E05C4497-0AE6-4641-82AF-675D08719FB9}" srcOrd="2" destOrd="0" presId="urn:microsoft.com/office/officeart/2005/8/layout/lProcess2"/>
    <dgm:cxn modelId="{A0267560-98A0-A14B-8B17-ADC376D32782}" type="presParOf" srcId="{E05C4497-0AE6-4641-82AF-675D08719FB9}" destId="{9B43A3C8-BE09-4449-80E3-31736266ACB7}" srcOrd="0" destOrd="0" presId="urn:microsoft.com/office/officeart/2005/8/layout/lProcess2"/>
    <dgm:cxn modelId="{33783B36-6B3F-DC43-891F-C7EE749BC354}" type="presParOf" srcId="{9B43A3C8-BE09-4449-80E3-31736266ACB7}" destId="{4EF42270-8844-464A-A95E-FE356E96BB6C}" srcOrd="0" destOrd="0" presId="urn:microsoft.com/office/officeart/2005/8/layout/lProcess2"/>
    <dgm:cxn modelId="{6489B5D0-EA10-E14E-89FB-0A218F380FCB}" type="presParOf" srcId="{C6437D3F-4B76-4C32-953D-A24399247D54}" destId="{D6586333-7C5C-4FAE-A780-BC925542F311}" srcOrd="3" destOrd="0" presId="urn:microsoft.com/office/officeart/2005/8/layout/lProcess2"/>
    <dgm:cxn modelId="{475B2EE7-674F-1949-AB0D-8EDCE87A7C35}" type="presParOf" srcId="{C6437D3F-4B76-4C32-953D-A24399247D54}" destId="{568128ED-5DAC-4DD2-90E4-6E095981D0E4}" srcOrd="4" destOrd="0" presId="urn:microsoft.com/office/officeart/2005/8/layout/lProcess2"/>
    <dgm:cxn modelId="{468D5B05-5291-494D-B2E4-ADC8029EED2E}" type="presParOf" srcId="{568128ED-5DAC-4DD2-90E4-6E095981D0E4}" destId="{5D2B8B76-7823-456E-93B6-F36A7C4B1FD2}" srcOrd="0" destOrd="0" presId="urn:microsoft.com/office/officeart/2005/8/layout/lProcess2"/>
    <dgm:cxn modelId="{83F000F6-B27F-0647-BC78-F00F13755E93}" type="presParOf" srcId="{568128ED-5DAC-4DD2-90E4-6E095981D0E4}" destId="{E5A54977-652D-4499-9CA1-1A74BBDA7D27}" srcOrd="1" destOrd="0" presId="urn:microsoft.com/office/officeart/2005/8/layout/lProcess2"/>
    <dgm:cxn modelId="{31D6E2FE-5D21-9C4E-A3D7-9349606AB25B}" type="presParOf" srcId="{568128ED-5DAC-4DD2-90E4-6E095981D0E4}" destId="{C32E4BCF-56ED-4CA2-9A5A-F86023BC1C8C}" srcOrd="2" destOrd="0" presId="urn:microsoft.com/office/officeart/2005/8/layout/lProcess2"/>
    <dgm:cxn modelId="{741125C9-C14A-6C4D-86E3-9839F0A84A31}" type="presParOf" srcId="{C32E4BCF-56ED-4CA2-9A5A-F86023BC1C8C}" destId="{B3D54CA7-7391-4434-BB18-8A1EA03E79EB}" srcOrd="0" destOrd="0" presId="urn:microsoft.com/office/officeart/2005/8/layout/lProcess2"/>
    <dgm:cxn modelId="{742D8A45-43A1-C041-9DB6-55F359CE5DCE}" type="presParOf" srcId="{B3D54CA7-7391-4434-BB18-8A1EA03E79EB}" destId="{6D53EFCE-1B41-4579-AA3D-1C19A149F90F}" srcOrd="0" destOrd="0" presId="urn:microsoft.com/office/officeart/2005/8/layout/lProcess2"/>
    <dgm:cxn modelId="{8302D25C-4775-D04D-95DA-6021A4F6E03C}" type="presParOf" srcId="{C6437D3F-4B76-4C32-953D-A24399247D54}" destId="{A8AFE61D-B49C-4A74-B5B0-D23AF02ECCB5}" srcOrd="5" destOrd="0" presId="urn:microsoft.com/office/officeart/2005/8/layout/lProcess2"/>
    <dgm:cxn modelId="{86F4A299-2476-8348-9C0A-6C540C4E656B}" type="presParOf" srcId="{C6437D3F-4B76-4C32-953D-A24399247D54}" destId="{8D72E51C-4F11-4C3F-8F7F-9EB5A254B1E8}" srcOrd="6" destOrd="0" presId="urn:microsoft.com/office/officeart/2005/8/layout/lProcess2"/>
    <dgm:cxn modelId="{687C4026-F8CD-2A49-891F-253CE274DEFB}" type="presParOf" srcId="{8D72E51C-4F11-4C3F-8F7F-9EB5A254B1E8}" destId="{D5442476-CD43-47F1-B7A8-850E3A140425}" srcOrd="0" destOrd="0" presId="urn:microsoft.com/office/officeart/2005/8/layout/lProcess2"/>
    <dgm:cxn modelId="{237C3C3C-9347-E34D-AE2D-C2BBCCC0F1FD}" type="presParOf" srcId="{8D72E51C-4F11-4C3F-8F7F-9EB5A254B1E8}" destId="{FF994B9A-E04B-4D27-A801-CA5A3C552987}" srcOrd="1" destOrd="0" presId="urn:microsoft.com/office/officeart/2005/8/layout/lProcess2"/>
    <dgm:cxn modelId="{F0CEA5DE-8DB4-CE41-AD31-65F40441A48A}" type="presParOf" srcId="{8D72E51C-4F11-4C3F-8F7F-9EB5A254B1E8}" destId="{E502B38B-4BC3-4BB3-AA55-C410CE532CDC}" srcOrd="2" destOrd="0" presId="urn:microsoft.com/office/officeart/2005/8/layout/lProcess2"/>
    <dgm:cxn modelId="{C21460DC-39D0-1349-98B6-EF1BC30A978E}" type="presParOf" srcId="{E502B38B-4BC3-4BB3-AA55-C410CE532CDC}" destId="{93114E3C-BBBC-4777-805C-DAABC79B3118}" srcOrd="0" destOrd="0" presId="urn:microsoft.com/office/officeart/2005/8/layout/lProcess2"/>
    <dgm:cxn modelId="{4E0A035D-767F-3C43-8FFB-2ADFC76F276F}" type="presParOf" srcId="{93114E3C-BBBC-4777-805C-DAABC79B3118}" destId="{A87F955E-E08D-4284-B028-A685E952F1B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C5098F-D412-F34B-8456-8F0B439F4C55}">
      <dsp:nvSpPr>
        <dsp:cNvPr id="0" name=""/>
        <dsp:cNvSpPr/>
      </dsp:nvSpPr>
      <dsp:spPr>
        <a:xfrm>
          <a:off x="0" y="593724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Leadership</a:t>
          </a:r>
          <a:endParaRPr lang="en-US" sz="2700" kern="1200" dirty="0"/>
        </a:p>
      </dsp:txBody>
      <dsp:txXfrm>
        <a:off x="0" y="593724"/>
        <a:ext cx="2571749" cy="1543050"/>
      </dsp:txXfrm>
    </dsp:sp>
    <dsp:sp modelId="{DF7A0B54-77ED-3141-B662-FEF936F651C3}">
      <dsp:nvSpPr>
        <dsp:cNvPr id="0" name=""/>
        <dsp:cNvSpPr/>
      </dsp:nvSpPr>
      <dsp:spPr>
        <a:xfrm>
          <a:off x="2828925" y="593724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Instructional Guidance</a:t>
          </a:r>
          <a:endParaRPr lang="en-US" sz="2700" kern="1200" dirty="0"/>
        </a:p>
      </dsp:txBody>
      <dsp:txXfrm>
        <a:off x="2828925" y="593724"/>
        <a:ext cx="2571749" cy="1543050"/>
      </dsp:txXfrm>
    </dsp:sp>
    <dsp:sp modelId="{C57A94CD-EC3C-B74B-A80F-CB50161FF0F3}">
      <dsp:nvSpPr>
        <dsp:cNvPr id="0" name=""/>
        <dsp:cNvSpPr/>
      </dsp:nvSpPr>
      <dsp:spPr>
        <a:xfrm>
          <a:off x="5657849" y="593724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Teacher Capacity</a:t>
          </a:r>
          <a:endParaRPr lang="en-US" sz="2700" kern="1200" dirty="0"/>
        </a:p>
      </dsp:txBody>
      <dsp:txXfrm>
        <a:off x="5657849" y="593724"/>
        <a:ext cx="2571749" cy="1543050"/>
      </dsp:txXfrm>
    </dsp:sp>
    <dsp:sp modelId="{244B46E5-09D8-0647-A61D-B0761A7EEB17}">
      <dsp:nvSpPr>
        <dsp:cNvPr id="0" name=""/>
        <dsp:cNvSpPr/>
      </dsp:nvSpPr>
      <dsp:spPr>
        <a:xfrm>
          <a:off x="1414462" y="239394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School Climate</a:t>
          </a:r>
          <a:endParaRPr lang="en-US" sz="2700" kern="1200" dirty="0"/>
        </a:p>
      </dsp:txBody>
      <dsp:txXfrm>
        <a:off x="1414462" y="2393949"/>
        <a:ext cx="2571749" cy="1543050"/>
      </dsp:txXfrm>
    </dsp:sp>
    <dsp:sp modelId="{4799C061-5BF0-5E4A-8A5E-27B3DF76CFEA}">
      <dsp:nvSpPr>
        <dsp:cNvPr id="0" name=""/>
        <dsp:cNvSpPr/>
      </dsp:nvSpPr>
      <dsp:spPr>
        <a:xfrm>
          <a:off x="4243387" y="2393949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Parent-School-Community Ties</a:t>
          </a:r>
          <a:endParaRPr lang="en-US" sz="2700" kern="1200" dirty="0"/>
        </a:p>
      </dsp:txBody>
      <dsp:txXfrm>
        <a:off x="4243387" y="2393949"/>
        <a:ext cx="2571749" cy="15430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E982DA-C031-4B98-9F0D-E0D37196B1FC}">
      <dsp:nvSpPr>
        <dsp:cNvPr id="0" name=""/>
        <dsp:cNvSpPr/>
      </dsp:nvSpPr>
      <dsp:spPr>
        <a:xfrm>
          <a:off x="1984" y="0"/>
          <a:ext cx="1946895" cy="35814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Select an SIP Goal</a:t>
          </a:r>
          <a:endParaRPr lang="en-US" sz="2800" kern="1200" dirty="0"/>
        </a:p>
      </dsp:txBody>
      <dsp:txXfrm>
        <a:off x="1984" y="0"/>
        <a:ext cx="1946895" cy="1074420"/>
      </dsp:txXfrm>
    </dsp:sp>
    <dsp:sp modelId="{27DCF385-1C7D-45F5-827B-00AF7B97EEF2}">
      <dsp:nvSpPr>
        <dsp:cNvPr id="0" name=""/>
        <dsp:cNvSpPr/>
      </dsp:nvSpPr>
      <dsp:spPr>
        <a:xfrm>
          <a:off x="152401" y="63478"/>
          <a:ext cx="1671448" cy="75168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Step 1</a:t>
          </a:r>
          <a:endParaRPr lang="en-US" sz="3200" kern="1200" dirty="0"/>
        </a:p>
      </dsp:txBody>
      <dsp:txXfrm>
        <a:off x="152401" y="63478"/>
        <a:ext cx="1671448" cy="751682"/>
      </dsp:txXfrm>
    </dsp:sp>
    <dsp:sp modelId="{E1E93C5C-BDFC-46B4-9A40-9DEFB92EB2B1}">
      <dsp:nvSpPr>
        <dsp:cNvPr id="0" name=""/>
        <dsp:cNvSpPr/>
      </dsp:nvSpPr>
      <dsp:spPr>
        <a:xfrm>
          <a:off x="2142497" y="0"/>
          <a:ext cx="1946895" cy="35814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Make it Family Friendly</a:t>
          </a:r>
          <a:endParaRPr lang="en-US" sz="2800" kern="1200" dirty="0"/>
        </a:p>
      </dsp:txBody>
      <dsp:txXfrm>
        <a:off x="2142497" y="0"/>
        <a:ext cx="1946895" cy="1074420"/>
      </dsp:txXfrm>
    </dsp:sp>
    <dsp:sp modelId="{4EF42270-8844-464A-A95E-FE356E96BB6C}">
      <dsp:nvSpPr>
        <dsp:cNvPr id="0" name=""/>
        <dsp:cNvSpPr/>
      </dsp:nvSpPr>
      <dsp:spPr>
        <a:xfrm>
          <a:off x="2314988" y="59602"/>
          <a:ext cx="1557516" cy="7435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Step 2 </a:t>
          </a:r>
          <a:endParaRPr lang="en-US" sz="3200" kern="1200" dirty="0"/>
        </a:p>
      </dsp:txBody>
      <dsp:txXfrm>
        <a:off x="2314988" y="59602"/>
        <a:ext cx="1557516" cy="743511"/>
      </dsp:txXfrm>
    </dsp:sp>
    <dsp:sp modelId="{5D2B8B76-7823-456E-93B6-F36A7C4B1FD2}">
      <dsp:nvSpPr>
        <dsp:cNvPr id="0" name=""/>
        <dsp:cNvSpPr/>
      </dsp:nvSpPr>
      <dsp:spPr>
        <a:xfrm>
          <a:off x="4187808" y="0"/>
          <a:ext cx="1946895" cy="35814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i="1" kern="1200" dirty="0" smtClean="0"/>
            <a:t>ID Specific Skills </a:t>
          </a:r>
          <a:r>
            <a:rPr lang="en-US" sz="2800" kern="1200" dirty="0" smtClean="0"/>
            <a:t>to strengthen at grade levels</a:t>
          </a:r>
          <a:endParaRPr lang="en-US" sz="2800" kern="1200" dirty="0"/>
        </a:p>
      </dsp:txBody>
      <dsp:txXfrm>
        <a:off x="4187808" y="0"/>
        <a:ext cx="1946895" cy="1074420"/>
      </dsp:txXfrm>
    </dsp:sp>
    <dsp:sp modelId="{6D53EFCE-1B41-4579-AA3D-1C19A149F90F}">
      <dsp:nvSpPr>
        <dsp:cNvPr id="0" name=""/>
        <dsp:cNvSpPr/>
      </dsp:nvSpPr>
      <dsp:spPr>
        <a:xfrm>
          <a:off x="4395191" y="69635"/>
          <a:ext cx="1557516" cy="7234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Step</a:t>
          </a:r>
          <a:r>
            <a:rPr lang="en-US" sz="3600" kern="1200" dirty="0" smtClean="0"/>
            <a:t> 3</a:t>
          </a:r>
          <a:endParaRPr lang="en-US" sz="3600" kern="1200" dirty="0"/>
        </a:p>
      </dsp:txBody>
      <dsp:txXfrm>
        <a:off x="4395191" y="69635"/>
        <a:ext cx="1557516" cy="723444"/>
      </dsp:txXfrm>
    </dsp:sp>
    <dsp:sp modelId="{D5442476-CD43-47F1-B7A8-850E3A140425}">
      <dsp:nvSpPr>
        <dsp:cNvPr id="0" name=""/>
        <dsp:cNvSpPr/>
      </dsp:nvSpPr>
      <dsp:spPr>
        <a:xfrm>
          <a:off x="6280720" y="0"/>
          <a:ext cx="1946895" cy="358140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Develop Strategies for Teachers &amp; Families</a:t>
          </a:r>
          <a:endParaRPr lang="en-US" sz="2800" kern="1200" dirty="0"/>
        </a:p>
      </dsp:txBody>
      <dsp:txXfrm>
        <a:off x="6280720" y="0"/>
        <a:ext cx="1946895" cy="1074420"/>
      </dsp:txXfrm>
    </dsp:sp>
    <dsp:sp modelId="{A87F955E-E08D-4284-B028-A685E952F1BA}">
      <dsp:nvSpPr>
        <dsp:cNvPr id="0" name=""/>
        <dsp:cNvSpPr/>
      </dsp:nvSpPr>
      <dsp:spPr>
        <a:xfrm>
          <a:off x="6500813" y="79680"/>
          <a:ext cx="1557516" cy="70335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Step 4</a:t>
          </a:r>
          <a:endParaRPr lang="en-US" sz="3200" kern="1200" dirty="0"/>
        </a:p>
      </dsp:txBody>
      <dsp:txXfrm>
        <a:off x="6500813" y="79680"/>
        <a:ext cx="1557516" cy="703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173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173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300"/>
            </a:lvl1pPr>
          </a:lstStyle>
          <a:p>
            <a:fld id="{AC454AD0-4093-47D0-8900-7F5FB988FC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45025" cy="3482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1663"/>
            <a:ext cx="56038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173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defRPr sz="13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1738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3" tIns="46116" rIns="92233" bIns="46116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1300"/>
            </a:lvl1pPr>
          </a:lstStyle>
          <a:p>
            <a:fld id="{74EC24BE-66B0-481E-ADA0-65824A7572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31FA0-E661-46A7-B008-AF925FD7F15B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</a:rPr>
              <a:t>Notes:</a:t>
            </a:r>
          </a:p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latin typeface="Arial" pitchFamily="34" charset="0"/>
                <a:ea typeface="ＭＳ Ｐゴシック" pitchFamily="34" charset="-128"/>
              </a:rPr>
              <a:t>George</a:t>
            </a:r>
            <a:r>
              <a:rPr lang="ja-JP" altLang="en-US" smtClean="0">
                <a:latin typeface="Arial" pitchFamily="34" charset="0"/>
                <a:ea typeface="ＭＳ Ｐゴシック" pitchFamily="34" charset="-128"/>
              </a:rPr>
              <a:t>’</a:t>
            </a:r>
            <a:r>
              <a:rPr lang="en-US" altLang="ja-JP" smtClean="0">
                <a:latin typeface="Arial" pitchFamily="34" charset="0"/>
                <a:ea typeface="ＭＳ Ｐゴシック" pitchFamily="34" charset="-128"/>
              </a:rPr>
              <a:t>s introduction…</a:t>
            </a:r>
          </a:p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C24BE-66B0-481E-ADA0-65824A7572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C24BE-66B0-481E-ADA0-65824A75729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C24BE-66B0-481E-ADA0-65824A75729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3FE3D-9ADC-4C4A-A45E-2631235761CD}" type="slidenum">
              <a:rPr lang="en-US">
                <a:latin typeface="AGaramond" charset="0"/>
              </a:rPr>
              <a:pPr/>
              <a:t>6</a:t>
            </a:fld>
            <a:endParaRPr lang="en-US">
              <a:latin typeface="AGaramond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Lucida Grande" pitchFamily="-111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38B04E-B246-42E3-8258-6C51B21FE541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C24BE-66B0-481E-ADA0-65824A75729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EC24BE-66B0-481E-ADA0-65824A75729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86E8C-EE19-44DD-B605-BCDA6D1923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7B0F91-194C-42F0-A3BB-0862D8BC89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F35C02-0B3F-41D9-9664-F002186332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0AFFD-9296-4E42-BE21-4665EEF95B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1A8C11-1F10-4130-98FA-D70F87EEAD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F9BB78-4F2B-4C4E-82CF-9E6917DA4A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A6097D-10DB-44F9-81B8-3B849567D1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E97EF-2785-4CD0-A780-6E16290982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50B350-EE24-4B88-B47A-38641DA2D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0F5084-1DD6-4641-8856-DFC1FFF6B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ECB69-F8AC-4844-8534-9230B94CB6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FDEB2C-277C-4B6C-809E-E8E48D38AF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7FDCE-AA0B-4389-ACE8-BC9AF990E8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63D1A0-6CEC-4608-AF66-395B0813C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BC97F014-6367-4488-A85F-66F87E3DE2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33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034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  <p:sldLayoutId id="2147484264" r:id="rId12"/>
    <p:sldLayoutId id="2147484265" r:id="rId13"/>
    <p:sldLayoutId id="2147484266" r:id="rId1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9763" y="673100"/>
            <a:ext cx="8115300" cy="1689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spcAft>
                <a:spcPts val="1800"/>
              </a:spcAft>
            </a:pPr>
            <a:r>
              <a:rPr lang="en-US" sz="3900" b="1" i="1" smtClean="0">
                <a:solidFill>
                  <a:srgbClr val="000090"/>
                </a:solidFill>
                <a:latin typeface="Copperplate Gothic Bold" pitchFamily="-111" charset="0"/>
                <a:ea typeface="ＭＳ Ｐゴシック" pitchFamily="34" charset="-128"/>
              </a:rPr>
              <a:t>Building Powerful </a:t>
            </a:r>
            <a:br>
              <a:rPr lang="en-US" sz="3900" b="1" i="1" smtClean="0">
                <a:solidFill>
                  <a:srgbClr val="000090"/>
                </a:solidFill>
                <a:latin typeface="Copperplate Gothic Bold" pitchFamily="-111" charset="0"/>
                <a:ea typeface="ＭＳ Ｐゴシック" pitchFamily="34" charset="-128"/>
              </a:rPr>
            </a:br>
            <a:r>
              <a:rPr lang="en-US" sz="3900" b="1" i="1" smtClean="0">
                <a:solidFill>
                  <a:srgbClr val="000090"/>
                </a:solidFill>
                <a:latin typeface="Copperplate Gothic Bold" pitchFamily="-111" charset="0"/>
                <a:ea typeface="ＭＳ Ｐゴシック" pitchFamily="34" charset="-128"/>
              </a:rPr>
              <a:t>Family-School Partnerships</a:t>
            </a:r>
            <a:br>
              <a:rPr lang="en-US" sz="3900" b="1" i="1" smtClean="0">
                <a:solidFill>
                  <a:srgbClr val="000090"/>
                </a:solidFill>
                <a:latin typeface="Copperplate Gothic Bold" pitchFamily="-111" charset="0"/>
                <a:ea typeface="ＭＳ Ｐゴシック" pitchFamily="34" charset="-128"/>
              </a:rPr>
            </a:br>
            <a:r>
              <a:rPr lang="en-US" sz="3900" b="1" i="1" smtClean="0">
                <a:solidFill>
                  <a:srgbClr val="000090"/>
                </a:solidFill>
                <a:latin typeface="Copperplate Gothic Bold" pitchFamily="-111" charset="0"/>
                <a:ea typeface="ＭＳ Ｐゴシック" pitchFamily="34" charset="-128"/>
              </a:rPr>
              <a:t>for Student Success</a:t>
            </a:r>
            <a:endParaRPr lang="en-US" sz="3900" i="1" smtClean="0">
              <a:solidFill>
                <a:srgbClr val="000090"/>
              </a:solidFill>
              <a:latin typeface="Copperplate Gothic Bold" pitchFamily="-111" charset="0"/>
              <a:ea typeface="ＭＳ Ｐゴシック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63638" y="3551238"/>
            <a:ext cx="6718300" cy="24384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900" i="1" smtClean="0">
                <a:latin typeface="Tahoma" pitchFamily="34" charset="0"/>
                <a:ea typeface="ＭＳ Ｐゴシック" pitchFamily="34" charset="-128"/>
              </a:rPr>
              <a:t>Important New Studies</a:t>
            </a:r>
          </a:p>
          <a:p>
            <a:pPr eaLnBrk="1" hangingPunct="1">
              <a:lnSpc>
                <a:spcPct val="90000"/>
              </a:lnSpc>
            </a:pPr>
            <a:endParaRPr lang="en-US" sz="2900" i="1" smtClean="0">
              <a:latin typeface="Tahoma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ea typeface="ＭＳ Ｐゴシック" pitchFamily="34" charset="-128"/>
              </a:rPr>
              <a:t>Anne T. Henderson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ea typeface="ＭＳ Ｐゴシック" pitchFamily="34" charset="-128"/>
              </a:rPr>
              <a:t>Annenberg Institute for School Reform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latin typeface="Tahoma" pitchFamily="34" charset="0"/>
                <a:ea typeface="ＭＳ Ｐゴシック" pitchFamily="34" charset="-128"/>
              </a:rPr>
              <a:t>AnneTHenderson1@yahoo.com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>
                <a:ea typeface="ＭＳ Ｐゴシック" pitchFamily="34" charset="-128"/>
              </a:rPr>
              <a:t>Why Conversations about Learning?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3300" smtClean="0">
                <a:ea typeface="ＭＳ Ｐゴシック" pitchFamily="34" charset="-128"/>
              </a:rPr>
              <a:t>Parents and teachers become partners for improving achievement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300" smtClean="0">
                <a:ea typeface="ＭＳ Ｐゴシック" pitchFamily="34" charset="-128"/>
              </a:rPr>
              <a:t>Drilling down to grade level allows focus on specific skills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300" smtClean="0">
                <a:ea typeface="ＭＳ Ｐゴシック" pitchFamily="34" charset="-128"/>
              </a:rPr>
              <a:t>Ideas that come up will shape family engagement throughout the year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3300" smtClean="0">
                <a:ea typeface="ＭＳ Ｐゴシック" pitchFamily="34" charset="-128"/>
              </a:rPr>
              <a:t>Family capacity to support learning becomes stronger</a:t>
            </a:r>
          </a:p>
          <a:p>
            <a:pPr marL="533400" indent="-533400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300" smtClean="0">
                <a:ea typeface="ＭＳ Ｐゴシック" pitchFamily="34" charset="-128"/>
              </a:rPr>
              <a:t>News Flash</a:t>
            </a:r>
          </a:p>
        </p:txBody>
      </p:sp>
      <p:sp>
        <p:nvSpPr>
          <p:cNvPr id="2048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900" smtClean="0">
                <a:ea typeface="ＭＳ Ｐゴシック" pitchFamily="34" charset="-128"/>
              </a:rPr>
              <a:t>Important new studies reveal </a:t>
            </a:r>
            <a:r>
              <a:rPr lang="en-US" sz="3900" i="1" smtClean="0">
                <a:ea typeface="ＭＳ Ｐゴシック" pitchFamily="34" charset="-128"/>
              </a:rPr>
              <a:t>high-impact </a:t>
            </a:r>
            <a:r>
              <a:rPr lang="en-US" sz="3900" smtClean="0">
                <a:ea typeface="ＭＳ Ｐゴシック" pitchFamily="34" charset="-128"/>
              </a:rPr>
              <a:t>strategies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i="1" smtClean="0">
                <a:solidFill>
                  <a:srgbClr val="000090"/>
                </a:solidFill>
                <a:ea typeface="ＭＳ Ｐゴシック" pitchFamily="34" charset="-128"/>
              </a:rPr>
              <a:t>Organizing Schools for Improvement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06400" y="1803400"/>
            <a:ext cx="8229600" cy="4732338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Long-term study of Chicago schools found five essential supports for school improvement</a:t>
            </a:r>
          </a:p>
          <a:p>
            <a:r>
              <a:rPr lang="en-US" smtClean="0">
                <a:ea typeface="ＭＳ Ｐゴシック" pitchFamily="34" charset="-128"/>
              </a:rPr>
              <a:t>Without all five, schools were substantially less likely to make gains.</a:t>
            </a:r>
          </a:p>
          <a:p>
            <a:r>
              <a:rPr lang="en-US" smtClean="0">
                <a:ea typeface="ＭＳ Ｐゴシック" pitchFamily="34" charset="-128"/>
              </a:rPr>
              <a:t>The presence of strong family and community ties made it much more likely that students would make significant math and reading gains.</a:t>
            </a: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ea typeface="ＭＳ Ｐゴシック" pitchFamily="34" charset="-128"/>
              </a:rPr>
              <a:t>Anthony S. Bryk et al, (2010) </a:t>
            </a:r>
            <a:r>
              <a:rPr lang="en-US" sz="1500" i="1" smtClean="0">
                <a:ea typeface="ＭＳ Ｐゴシック" pitchFamily="34" charset="-128"/>
              </a:rPr>
              <a:t>Organizing Schools for Improvement: Lessons from Chicago </a:t>
            </a:r>
            <a:r>
              <a:rPr lang="en-US" sz="1500" smtClean="0">
                <a:ea typeface="ＭＳ Ｐゴシック" pitchFamily="34" charset="-128"/>
              </a:rPr>
              <a:t>(Chicago: University of Chicago Press)  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>
                <a:ea typeface="ＭＳ Ｐゴシック" pitchFamily="34" charset="-128"/>
              </a:rPr>
              <a:t>Organizing Schools for Improvement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3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smtClean="0">
                <a:solidFill>
                  <a:srgbClr val="000090"/>
                </a:solidFill>
                <a:ea typeface="ＭＳ Ｐゴシック" pitchFamily="34" charset="-128"/>
              </a:rPr>
              <a:t>What did they measure?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06400" y="1803400"/>
            <a:ext cx="8229600" cy="4732338"/>
          </a:xfrm>
        </p:spPr>
        <p:txBody>
          <a:bodyPr/>
          <a:lstStyle/>
          <a:p>
            <a:r>
              <a:rPr lang="en-US" b="1" smtClean="0">
                <a:ea typeface="ＭＳ Ｐゴシック" pitchFamily="34" charset="-128"/>
              </a:rPr>
              <a:t>Teachers</a:t>
            </a:r>
            <a:r>
              <a:rPr lang="ja-JP" altLang="en-US" b="1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 </a:t>
            </a:r>
            <a:r>
              <a:rPr lang="en-US" altLang="ja-JP" b="1" smtClean="0">
                <a:ea typeface="ＭＳ Ｐゴシック" pitchFamily="34" charset="-128"/>
              </a:rPr>
              <a:t>ties to community</a:t>
            </a:r>
            <a:r>
              <a:rPr lang="en-US" altLang="ja-JP" smtClean="0">
                <a:ea typeface="ＭＳ Ｐゴシック" pitchFamily="34" charset="-128"/>
              </a:rPr>
              <a:t>: Understand local issues, spend time in community, use local resources. </a:t>
            </a:r>
          </a:p>
          <a:p>
            <a:r>
              <a:rPr lang="en-US" b="1" smtClean="0">
                <a:ea typeface="ＭＳ Ｐゴシック" pitchFamily="34" charset="-128"/>
              </a:rPr>
              <a:t>Teacher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b="1" smtClean="0">
                <a:ea typeface="ＭＳ Ｐゴシック" pitchFamily="34" charset="-128"/>
              </a:rPr>
              <a:t>outreach to parents</a:t>
            </a:r>
            <a:r>
              <a:rPr lang="en-US" smtClean="0">
                <a:ea typeface="ＭＳ Ｐゴシック" pitchFamily="34" charset="-128"/>
              </a:rPr>
              <a:t>: Invite parents to observe in class, try to understand parents' concerns, and embrace parents as partners</a:t>
            </a:r>
          </a:p>
          <a:p>
            <a:r>
              <a:rPr lang="en-US" b="1" smtClean="0">
                <a:ea typeface="ＭＳ Ｐゴシック" pitchFamily="34" charset="-128"/>
              </a:rPr>
              <a:t>Parent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b="1" smtClean="0">
                <a:ea typeface="ＭＳ Ｐゴシック" pitchFamily="34" charset="-128"/>
              </a:rPr>
              <a:t>response</a:t>
            </a:r>
            <a:r>
              <a:rPr lang="en-US" smtClean="0">
                <a:ea typeface="ＭＳ Ｐゴシック" pitchFamily="34" charset="-128"/>
              </a:rPr>
              <a:t>: Become involved in school activities and respond to teacher concerns about schoolwork.</a:t>
            </a:r>
          </a:p>
          <a:p>
            <a:pPr>
              <a:buFont typeface="Wingdings" pitchFamily="2" charset="2"/>
              <a:buNone/>
            </a:pPr>
            <a:endParaRPr lang="en-US" sz="1500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1500" smtClean="0">
                <a:ea typeface="ＭＳ Ｐゴシック" pitchFamily="34" charset="-128"/>
              </a:rPr>
              <a:t>Anthony S. Bryk et al, (2010) Organizing Schools for Improvement: Lessons from Chicago (Chicago: University of Chicago Press)  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136525" y="2024063"/>
            <a:ext cx="458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1747" name="Title 1"/>
          <p:cNvSpPr>
            <a:spLocks/>
          </p:cNvSpPr>
          <p:nvPr/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400" b="1" dirty="0">
                <a:ln>
                  <a:solidFill>
                    <a:srgbClr val="FF9900"/>
                  </a:solidFill>
                </a:ln>
                <a:solidFill>
                  <a:srgbClr val="000090"/>
                </a:solidFill>
                <a:latin typeface="Lucida Grande" pitchFamily="-108" charset="0"/>
                <a:ea typeface="+mn-ea"/>
              </a:rPr>
              <a:t>How Likely Is Major Improvement, Given Weak or Strong Supports</a:t>
            </a:r>
          </a:p>
        </p:txBody>
      </p:sp>
      <p:sp>
        <p:nvSpPr>
          <p:cNvPr id="24580" name="AutoShape 175"/>
          <p:cNvSpPr>
            <a:spLocks noChangeAspect="1" noChangeArrowheads="1" noTextEdit="1"/>
          </p:cNvSpPr>
          <p:nvPr/>
        </p:nvSpPr>
        <p:spPr bwMode="auto">
          <a:xfrm>
            <a:off x="838200" y="1143000"/>
            <a:ext cx="78486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1" name="Rectangle 177"/>
          <p:cNvSpPr>
            <a:spLocks noChangeArrowheads="1"/>
          </p:cNvSpPr>
          <p:nvPr/>
        </p:nvSpPr>
        <p:spPr bwMode="auto">
          <a:xfrm>
            <a:off x="2057400" y="2133600"/>
            <a:ext cx="5434013" cy="36115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178"/>
          <p:cNvSpPr>
            <a:spLocks noChangeShapeType="1"/>
          </p:cNvSpPr>
          <p:nvPr/>
        </p:nvSpPr>
        <p:spPr bwMode="auto">
          <a:xfrm>
            <a:off x="2133600" y="5410200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179"/>
          <p:cNvSpPr>
            <a:spLocks noChangeShapeType="1"/>
          </p:cNvSpPr>
          <p:nvPr/>
        </p:nvSpPr>
        <p:spPr bwMode="auto">
          <a:xfrm>
            <a:off x="2146300" y="5027613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180"/>
          <p:cNvSpPr>
            <a:spLocks noChangeShapeType="1"/>
          </p:cNvSpPr>
          <p:nvPr/>
        </p:nvSpPr>
        <p:spPr bwMode="auto">
          <a:xfrm>
            <a:off x="2146300" y="4667250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181"/>
          <p:cNvSpPr>
            <a:spLocks noChangeShapeType="1"/>
          </p:cNvSpPr>
          <p:nvPr/>
        </p:nvSpPr>
        <p:spPr bwMode="auto">
          <a:xfrm>
            <a:off x="2146300" y="4308475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82"/>
          <p:cNvSpPr>
            <a:spLocks noChangeShapeType="1"/>
          </p:cNvSpPr>
          <p:nvPr/>
        </p:nvSpPr>
        <p:spPr bwMode="auto">
          <a:xfrm>
            <a:off x="2146300" y="3948113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83"/>
          <p:cNvSpPr>
            <a:spLocks noChangeShapeType="1"/>
          </p:cNvSpPr>
          <p:nvPr/>
        </p:nvSpPr>
        <p:spPr bwMode="auto">
          <a:xfrm>
            <a:off x="2146300" y="3575050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84"/>
          <p:cNvSpPr>
            <a:spLocks noChangeShapeType="1"/>
          </p:cNvSpPr>
          <p:nvPr/>
        </p:nvSpPr>
        <p:spPr bwMode="auto">
          <a:xfrm>
            <a:off x="2146300" y="3214688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Line 185"/>
          <p:cNvSpPr>
            <a:spLocks noChangeShapeType="1"/>
          </p:cNvSpPr>
          <p:nvPr/>
        </p:nvSpPr>
        <p:spPr bwMode="auto">
          <a:xfrm>
            <a:off x="2146300" y="2854325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Line 186"/>
          <p:cNvSpPr>
            <a:spLocks noChangeShapeType="1"/>
          </p:cNvSpPr>
          <p:nvPr/>
        </p:nvSpPr>
        <p:spPr bwMode="auto">
          <a:xfrm>
            <a:off x="2146300" y="2495550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1" name="Line 187"/>
          <p:cNvSpPr>
            <a:spLocks noChangeShapeType="1"/>
          </p:cNvSpPr>
          <p:nvPr/>
        </p:nvSpPr>
        <p:spPr bwMode="auto">
          <a:xfrm>
            <a:off x="2146300" y="2135188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Rectangle 188"/>
          <p:cNvSpPr>
            <a:spLocks noChangeArrowheads="1"/>
          </p:cNvSpPr>
          <p:nvPr/>
        </p:nvSpPr>
        <p:spPr bwMode="auto">
          <a:xfrm>
            <a:off x="2146300" y="2135188"/>
            <a:ext cx="5434013" cy="3611562"/>
          </a:xfrm>
          <a:prstGeom prst="rect">
            <a:avLst/>
          </a:prstGeom>
          <a:noFill/>
          <a:ln w="14288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33" name="Rectangle 189"/>
          <p:cNvSpPr>
            <a:spLocks noChangeArrowheads="1"/>
          </p:cNvSpPr>
          <p:nvPr/>
        </p:nvSpPr>
        <p:spPr bwMode="auto">
          <a:xfrm>
            <a:off x="2376488" y="4956175"/>
            <a:ext cx="315912" cy="790575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4" name="Rectangle 190"/>
          <p:cNvSpPr>
            <a:spLocks noChangeArrowheads="1"/>
          </p:cNvSpPr>
          <p:nvPr/>
        </p:nvSpPr>
        <p:spPr bwMode="auto">
          <a:xfrm>
            <a:off x="3468688" y="5027613"/>
            <a:ext cx="315912" cy="719137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5" name="Rectangle 191"/>
          <p:cNvSpPr>
            <a:spLocks noChangeArrowheads="1"/>
          </p:cNvSpPr>
          <p:nvPr/>
        </p:nvSpPr>
        <p:spPr bwMode="auto">
          <a:xfrm>
            <a:off x="4546600" y="5099050"/>
            <a:ext cx="315913" cy="647700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6" name="Rectangle 192"/>
          <p:cNvSpPr>
            <a:spLocks noChangeArrowheads="1"/>
          </p:cNvSpPr>
          <p:nvPr/>
        </p:nvSpPr>
        <p:spPr bwMode="auto">
          <a:xfrm>
            <a:off x="5638800" y="4595813"/>
            <a:ext cx="317500" cy="1150937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7" name="Rectangle 193"/>
          <p:cNvSpPr>
            <a:spLocks noChangeArrowheads="1"/>
          </p:cNvSpPr>
          <p:nvPr/>
        </p:nvSpPr>
        <p:spPr bwMode="auto">
          <a:xfrm>
            <a:off x="6716713" y="5027613"/>
            <a:ext cx="317500" cy="719137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8" name="Rectangle 194"/>
          <p:cNvSpPr>
            <a:spLocks noChangeArrowheads="1"/>
          </p:cNvSpPr>
          <p:nvPr/>
        </p:nvSpPr>
        <p:spPr bwMode="auto">
          <a:xfrm>
            <a:off x="2692400" y="2640013"/>
            <a:ext cx="315913" cy="3106737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39" name="Rectangle 195"/>
          <p:cNvSpPr>
            <a:spLocks noChangeArrowheads="1"/>
          </p:cNvSpPr>
          <p:nvPr/>
        </p:nvSpPr>
        <p:spPr bwMode="auto">
          <a:xfrm>
            <a:off x="3784600" y="2854325"/>
            <a:ext cx="301625" cy="2892425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40" name="Rectangle 196"/>
          <p:cNvSpPr>
            <a:spLocks noChangeArrowheads="1"/>
          </p:cNvSpPr>
          <p:nvPr/>
        </p:nvSpPr>
        <p:spPr bwMode="auto">
          <a:xfrm>
            <a:off x="4862513" y="2351088"/>
            <a:ext cx="317500" cy="3395662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41" name="Rectangle 197"/>
          <p:cNvSpPr>
            <a:spLocks noChangeArrowheads="1"/>
          </p:cNvSpPr>
          <p:nvPr/>
        </p:nvSpPr>
        <p:spPr bwMode="auto">
          <a:xfrm>
            <a:off x="5956300" y="3143250"/>
            <a:ext cx="301625" cy="2603500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57542" name="Rectangle 198"/>
          <p:cNvSpPr>
            <a:spLocks noChangeArrowheads="1"/>
          </p:cNvSpPr>
          <p:nvPr/>
        </p:nvSpPr>
        <p:spPr bwMode="auto">
          <a:xfrm>
            <a:off x="7034213" y="2495550"/>
            <a:ext cx="315912" cy="3251200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4623" name="Line 199"/>
          <p:cNvSpPr>
            <a:spLocks noChangeShapeType="1"/>
          </p:cNvSpPr>
          <p:nvPr/>
        </p:nvSpPr>
        <p:spPr bwMode="auto">
          <a:xfrm>
            <a:off x="2146300" y="2135188"/>
            <a:ext cx="0" cy="3611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4" name="Line 200"/>
          <p:cNvSpPr>
            <a:spLocks noChangeShapeType="1"/>
          </p:cNvSpPr>
          <p:nvPr/>
        </p:nvSpPr>
        <p:spPr bwMode="auto">
          <a:xfrm>
            <a:off x="2089150" y="5746750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5" name="Line 201"/>
          <p:cNvSpPr>
            <a:spLocks noChangeShapeType="1"/>
          </p:cNvSpPr>
          <p:nvPr/>
        </p:nvSpPr>
        <p:spPr bwMode="auto">
          <a:xfrm>
            <a:off x="2089150" y="5387975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6" name="Line 202"/>
          <p:cNvSpPr>
            <a:spLocks noChangeShapeType="1"/>
          </p:cNvSpPr>
          <p:nvPr/>
        </p:nvSpPr>
        <p:spPr bwMode="auto">
          <a:xfrm>
            <a:off x="2089150" y="5027613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7" name="Line 203"/>
          <p:cNvSpPr>
            <a:spLocks noChangeShapeType="1"/>
          </p:cNvSpPr>
          <p:nvPr/>
        </p:nvSpPr>
        <p:spPr bwMode="auto">
          <a:xfrm>
            <a:off x="2089150" y="4667250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8" name="Line 204"/>
          <p:cNvSpPr>
            <a:spLocks noChangeShapeType="1"/>
          </p:cNvSpPr>
          <p:nvPr/>
        </p:nvSpPr>
        <p:spPr bwMode="auto">
          <a:xfrm>
            <a:off x="2089150" y="4308475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9" name="Line 205"/>
          <p:cNvSpPr>
            <a:spLocks noChangeShapeType="1"/>
          </p:cNvSpPr>
          <p:nvPr/>
        </p:nvSpPr>
        <p:spPr bwMode="auto">
          <a:xfrm>
            <a:off x="2089150" y="3948113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0" name="Line 206"/>
          <p:cNvSpPr>
            <a:spLocks noChangeShapeType="1"/>
          </p:cNvSpPr>
          <p:nvPr/>
        </p:nvSpPr>
        <p:spPr bwMode="auto">
          <a:xfrm>
            <a:off x="2089150" y="3575050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1" name="Line 207"/>
          <p:cNvSpPr>
            <a:spLocks noChangeShapeType="1"/>
          </p:cNvSpPr>
          <p:nvPr/>
        </p:nvSpPr>
        <p:spPr bwMode="auto">
          <a:xfrm>
            <a:off x="2089150" y="3214688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2" name="Line 208"/>
          <p:cNvSpPr>
            <a:spLocks noChangeShapeType="1"/>
          </p:cNvSpPr>
          <p:nvPr/>
        </p:nvSpPr>
        <p:spPr bwMode="auto">
          <a:xfrm>
            <a:off x="2089150" y="2854325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3" name="Line 209"/>
          <p:cNvSpPr>
            <a:spLocks noChangeShapeType="1"/>
          </p:cNvSpPr>
          <p:nvPr/>
        </p:nvSpPr>
        <p:spPr bwMode="auto">
          <a:xfrm>
            <a:off x="2089150" y="2495550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4" name="Line 210"/>
          <p:cNvSpPr>
            <a:spLocks noChangeShapeType="1"/>
          </p:cNvSpPr>
          <p:nvPr/>
        </p:nvSpPr>
        <p:spPr bwMode="auto">
          <a:xfrm>
            <a:off x="2089150" y="2135188"/>
            <a:ext cx="57150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5" name="Line 211"/>
          <p:cNvSpPr>
            <a:spLocks noChangeShapeType="1"/>
          </p:cNvSpPr>
          <p:nvPr/>
        </p:nvSpPr>
        <p:spPr bwMode="auto">
          <a:xfrm>
            <a:off x="2146300" y="5746750"/>
            <a:ext cx="5434013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6" name="Line 212"/>
          <p:cNvSpPr>
            <a:spLocks noChangeShapeType="1"/>
          </p:cNvSpPr>
          <p:nvPr/>
        </p:nvSpPr>
        <p:spPr bwMode="auto">
          <a:xfrm flipV="1">
            <a:off x="2146300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7" name="Line 213"/>
          <p:cNvSpPr>
            <a:spLocks noChangeShapeType="1"/>
          </p:cNvSpPr>
          <p:nvPr/>
        </p:nvSpPr>
        <p:spPr bwMode="auto">
          <a:xfrm flipV="1">
            <a:off x="3238500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8" name="Line 214"/>
          <p:cNvSpPr>
            <a:spLocks noChangeShapeType="1"/>
          </p:cNvSpPr>
          <p:nvPr/>
        </p:nvSpPr>
        <p:spPr bwMode="auto">
          <a:xfrm flipV="1">
            <a:off x="4316413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39" name="Line 215"/>
          <p:cNvSpPr>
            <a:spLocks noChangeShapeType="1"/>
          </p:cNvSpPr>
          <p:nvPr/>
        </p:nvSpPr>
        <p:spPr bwMode="auto">
          <a:xfrm flipV="1">
            <a:off x="5408613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0" name="Line 216"/>
          <p:cNvSpPr>
            <a:spLocks noChangeShapeType="1"/>
          </p:cNvSpPr>
          <p:nvPr/>
        </p:nvSpPr>
        <p:spPr bwMode="auto">
          <a:xfrm flipV="1">
            <a:off x="6488113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1" name="Line 217"/>
          <p:cNvSpPr>
            <a:spLocks noChangeShapeType="1"/>
          </p:cNvSpPr>
          <p:nvPr/>
        </p:nvSpPr>
        <p:spPr bwMode="auto">
          <a:xfrm flipV="1">
            <a:off x="7580313" y="5746750"/>
            <a:ext cx="0" cy="571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42" name="Rectangle 218"/>
          <p:cNvSpPr>
            <a:spLocks noChangeArrowheads="1"/>
          </p:cNvSpPr>
          <p:nvPr/>
        </p:nvSpPr>
        <p:spPr bwMode="auto">
          <a:xfrm>
            <a:off x="3962400" y="1600200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Reading</a:t>
            </a:r>
            <a:endParaRPr lang="en-US" sz="2400"/>
          </a:p>
        </p:txBody>
      </p:sp>
      <p:sp>
        <p:nvSpPr>
          <p:cNvPr id="24643" name="Rectangle 219"/>
          <p:cNvSpPr>
            <a:spLocks noChangeArrowheads="1"/>
          </p:cNvSpPr>
          <p:nvPr/>
        </p:nvSpPr>
        <p:spPr bwMode="auto">
          <a:xfrm>
            <a:off x="2286000" y="4648200"/>
            <a:ext cx="3984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11%</a:t>
            </a:r>
            <a:endParaRPr lang="en-US" sz="1600" b="1"/>
          </a:p>
        </p:txBody>
      </p:sp>
      <p:sp>
        <p:nvSpPr>
          <p:cNvPr id="24644" name="Rectangle 220"/>
          <p:cNvSpPr>
            <a:spLocks noChangeArrowheads="1"/>
          </p:cNvSpPr>
          <p:nvPr/>
        </p:nvSpPr>
        <p:spPr bwMode="auto">
          <a:xfrm>
            <a:off x="3352800" y="4724400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10%</a:t>
            </a:r>
            <a:endParaRPr lang="en-US" sz="1600" b="1"/>
          </a:p>
        </p:txBody>
      </p:sp>
      <p:sp>
        <p:nvSpPr>
          <p:cNvPr id="24645" name="Rectangle 221"/>
          <p:cNvSpPr>
            <a:spLocks noChangeArrowheads="1"/>
          </p:cNvSpPr>
          <p:nvPr/>
        </p:nvSpPr>
        <p:spPr bwMode="auto">
          <a:xfrm>
            <a:off x="4495800" y="4800600"/>
            <a:ext cx="296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9%</a:t>
            </a:r>
            <a:endParaRPr lang="en-US" sz="1600" b="1"/>
          </a:p>
        </p:txBody>
      </p:sp>
      <p:sp>
        <p:nvSpPr>
          <p:cNvPr id="24646" name="Rectangle 222"/>
          <p:cNvSpPr>
            <a:spLocks noChangeArrowheads="1"/>
          </p:cNvSpPr>
          <p:nvPr/>
        </p:nvSpPr>
        <p:spPr bwMode="auto">
          <a:xfrm>
            <a:off x="5562600" y="4343400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16%</a:t>
            </a:r>
            <a:endParaRPr lang="en-US" sz="1600" b="1"/>
          </a:p>
        </p:txBody>
      </p:sp>
      <p:sp>
        <p:nvSpPr>
          <p:cNvPr id="24647" name="Rectangle 223"/>
          <p:cNvSpPr>
            <a:spLocks noChangeArrowheads="1"/>
          </p:cNvSpPr>
          <p:nvPr/>
        </p:nvSpPr>
        <p:spPr bwMode="auto">
          <a:xfrm>
            <a:off x="6629400" y="4724400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10%</a:t>
            </a:r>
            <a:endParaRPr lang="en-US" sz="1600" b="1"/>
          </a:p>
        </p:txBody>
      </p:sp>
      <p:sp>
        <p:nvSpPr>
          <p:cNvPr id="24648" name="Rectangle 224"/>
          <p:cNvSpPr>
            <a:spLocks noChangeArrowheads="1"/>
          </p:cNvSpPr>
          <p:nvPr/>
        </p:nvSpPr>
        <p:spPr bwMode="auto">
          <a:xfrm>
            <a:off x="2667000" y="2209800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43%</a:t>
            </a:r>
            <a:endParaRPr lang="en-US" sz="1600" b="1"/>
          </a:p>
        </p:txBody>
      </p:sp>
      <p:sp>
        <p:nvSpPr>
          <p:cNvPr id="24649" name="Rectangle 225"/>
          <p:cNvSpPr>
            <a:spLocks noChangeArrowheads="1"/>
          </p:cNvSpPr>
          <p:nvPr/>
        </p:nvSpPr>
        <p:spPr bwMode="auto">
          <a:xfrm>
            <a:off x="3756025" y="2552700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40%</a:t>
            </a:r>
            <a:endParaRPr lang="en-US" sz="1600" b="1"/>
          </a:p>
        </p:txBody>
      </p:sp>
      <p:sp>
        <p:nvSpPr>
          <p:cNvPr id="24650" name="Rectangle 226"/>
          <p:cNvSpPr>
            <a:spLocks noChangeArrowheads="1"/>
          </p:cNvSpPr>
          <p:nvPr/>
        </p:nvSpPr>
        <p:spPr bwMode="auto">
          <a:xfrm>
            <a:off x="4800600" y="2057400"/>
            <a:ext cx="533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47%</a:t>
            </a:r>
            <a:endParaRPr lang="en-US" sz="1600" b="1"/>
          </a:p>
        </p:txBody>
      </p:sp>
      <p:sp>
        <p:nvSpPr>
          <p:cNvPr id="24651" name="Rectangle 227"/>
          <p:cNvSpPr>
            <a:spLocks noChangeArrowheads="1"/>
          </p:cNvSpPr>
          <p:nvPr/>
        </p:nvSpPr>
        <p:spPr bwMode="auto">
          <a:xfrm>
            <a:off x="5926138" y="284003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36%</a:t>
            </a:r>
            <a:endParaRPr lang="en-US" sz="1600" b="1"/>
          </a:p>
        </p:txBody>
      </p:sp>
      <p:sp>
        <p:nvSpPr>
          <p:cNvPr id="24652" name="Rectangle 228"/>
          <p:cNvSpPr>
            <a:spLocks noChangeArrowheads="1"/>
          </p:cNvSpPr>
          <p:nvPr/>
        </p:nvSpPr>
        <p:spPr bwMode="auto">
          <a:xfrm>
            <a:off x="7019925" y="2193925"/>
            <a:ext cx="4111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45%</a:t>
            </a:r>
            <a:endParaRPr lang="en-US" sz="1600" b="1"/>
          </a:p>
        </p:txBody>
      </p:sp>
      <p:sp>
        <p:nvSpPr>
          <p:cNvPr id="24653" name="Rectangle 229"/>
          <p:cNvSpPr>
            <a:spLocks noChangeArrowheads="1"/>
          </p:cNvSpPr>
          <p:nvPr/>
        </p:nvSpPr>
        <p:spPr bwMode="auto">
          <a:xfrm>
            <a:off x="1743075" y="5632450"/>
            <a:ext cx="296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0%</a:t>
            </a:r>
          </a:p>
        </p:txBody>
      </p:sp>
      <p:sp>
        <p:nvSpPr>
          <p:cNvPr id="24654" name="Rectangle 230"/>
          <p:cNvSpPr>
            <a:spLocks noChangeArrowheads="1"/>
          </p:cNvSpPr>
          <p:nvPr/>
        </p:nvSpPr>
        <p:spPr bwMode="auto">
          <a:xfrm>
            <a:off x="1743075" y="5272088"/>
            <a:ext cx="29686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5%</a:t>
            </a:r>
          </a:p>
        </p:txBody>
      </p:sp>
      <p:sp>
        <p:nvSpPr>
          <p:cNvPr id="24655" name="Rectangle 231"/>
          <p:cNvSpPr>
            <a:spLocks noChangeArrowheads="1"/>
          </p:cNvSpPr>
          <p:nvPr/>
        </p:nvSpPr>
        <p:spPr bwMode="auto">
          <a:xfrm>
            <a:off x="1600200" y="4911725"/>
            <a:ext cx="4381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10%</a:t>
            </a:r>
          </a:p>
        </p:txBody>
      </p:sp>
      <p:sp>
        <p:nvSpPr>
          <p:cNvPr id="24656" name="Rectangle 232"/>
          <p:cNvSpPr>
            <a:spLocks noChangeArrowheads="1"/>
          </p:cNvSpPr>
          <p:nvPr/>
        </p:nvSpPr>
        <p:spPr bwMode="auto">
          <a:xfrm>
            <a:off x="1643063" y="4552950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15%</a:t>
            </a:r>
          </a:p>
        </p:txBody>
      </p:sp>
      <p:sp>
        <p:nvSpPr>
          <p:cNvPr id="24657" name="Rectangle 233"/>
          <p:cNvSpPr>
            <a:spLocks noChangeArrowheads="1"/>
          </p:cNvSpPr>
          <p:nvPr/>
        </p:nvSpPr>
        <p:spPr bwMode="auto">
          <a:xfrm>
            <a:off x="1643063" y="41925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20%</a:t>
            </a:r>
          </a:p>
        </p:txBody>
      </p:sp>
      <p:sp>
        <p:nvSpPr>
          <p:cNvPr id="24658" name="Rectangle 234"/>
          <p:cNvSpPr>
            <a:spLocks noChangeArrowheads="1"/>
          </p:cNvSpPr>
          <p:nvPr/>
        </p:nvSpPr>
        <p:spPr bwMode="auto">
          <a:xfrm>
            <a:off x="1643063" y="383381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25%</a:t>
            </a:r>
          </a:p>
        </p:txBody>
      </p:sp>
      <p:sp>
        <p:nvSpPr>
          <p:cNvPr id="24659" name="Rectangle 235"/>
          <p:cNvSpPr>
            <a:spLocks noChangeArrowheads="1"/>
          </p:cNvSpPr>
          <p:nvPr/>
        </p:nvSpPr>
        <p:spPr bwMode="auto">
          <a:xfrm>
            <a:off x="1643063" y="34591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30%</a:t>
            </a:r>
          </a:p>
        </p:txBody>
      </p:sp>
      <p:sp>
        <p:nvSpPr>
          <p:cNvPr id="24660" name="Rectangle 236"/>
          <p:cNvSpPr>
            <a:spLocks noChangeArrowheads="1"/>
          </p:cNvSpPr>
          <p:nvPr/>
        </p:nvSpPr>
        <p:spPr bwMode="auto">
          <a:xfrm>
            <a:off x="1643063" y="31003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35%</a:t>
            </a:r>
          </a:p>
        </p:txBody>
      </p:sp>
      <p:sp>
        <p:nvSpPr>
          <p:cNvPr id="24661" name="Rectangle 237"/>
          <p:cNvSpPr>
            <a:spLocks noChangeArrowheads="1"/>
          </p:cNvSpPr>
          <p:nvPr/>
        </p:nvSpPr>
        <p:spPr bwMode="auto">
          <a:xfrm>
            <a:off x="1643063" y="2740025"/>
            <a:ext cx="411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40%</a:t>
            </a:r>
          </a:p>
        </p:txBody>
      </p:sp>
      <p:sp>
        <p:nvSpPr>
          <p:cNvPr id="24662" name="Rectangle 238"/>
          <p:cNvSpPr>
            <a:spLocks noChangeArrowheads="1"/>
          </p:cNvSpPr>
          <p:nvPr/>
        </p:nvSpPr>
        <p:spPr bwMode="auto">
          <a:xfrm>
            <a:off x="1643063" y="2379663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45%</a:t>
            </a:r>
            <a:endParaRPr lang="en-US" sz="1600">
              <a:cs typeface="Arial" pitchFamily="34" charset="0"/>
            </a:endParaRPr>
          </a:p>
        </p:txBody>
      </p:sp>
      <p:sp>
        <p:nvSpPr>
          <p:cNvPr id="24663" name="Rectangle 239"/>
          <p:cNvSpPr>
            <a:spLocks noChangeArrowheads="1"/>
          </p:cNvSpPr>
          <p:nvPr/>
        </p:nvSpPr>
        <p:spPr bwMode="auto">
          <a:xfrm>
            <a:off x="1643063" y="2020888"/>
            <a:ext cx="411162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cs typeface="Arial" pitchFamily="34" charset="0"/>
              </a:rPr>
              <a:t>50%</a:t>
            </a:r>
            <a:endParaRPr lang="en-US" sz="1600">
              <a:cs typeface="Arial" pitchFamily="34" charset="0"/>
            </a:endParaRPr>
          </a:p>
        </p:txBody>
      </p:sp>
      <p:sp>
        <p:nvSpPr>
          <p:cNvPr id="24664" name="Rectangle 240"/>
          <p:cNvSpPr>
            <a:spLocks noChangeArrowheads="1"/>
          </p:cNvSpPr>
          <p:nvPr/>
        </p:nvSpPr>
        <p:spPr bwMode="auto">
          <a:xfrm>
            <a:off x="2286000" y="5867400"/>
            <a:ext cx="6826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School</a:t>
            </a:r>
            <a:endParaRPr lang="en-US" sz="1600" b="1"/>
          </a:p>
        </p:txBody>
      </p:sp>
      <p:sp>
        <p:nvSpPr>
          <p:cNvPr id="24665" name="Rectangle 241"/>
          <p:cNvSpPr>
            <a:spLocks noChangeArrowheads="1"/>
          </p:cNvSpPr>
          <p:nvPr/>
        </p:nvSpPr>
        <p:spPr bwMode="auto">
          <a:xfrm>
            <a:off x="2133600" y="6096000"/>
            <a:ext cx="1143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Leadership</a:t>
            </a:r>
            <a:endParaRPr lang="en-US" sz="1600" b="1"/>
          </a:p>
        </p:txBody>
      </p:sp>
      <p:sp>
        <p:nvSpPr>
          <p:cNvPr id="24666" name="Rectangle 242"/>
          <p:cNvSpPr>
            <a:spLocks noChangeArrowheads="1"/>
          </p:cNvSpPr>
          <p:nvPr/>
        </p:nvSpPr>
        <p:spPr bwMode="auto">
          <a:xfrm>
            <a:off x="3525838" y="5905500"/>
            <a:ext cx="638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Parent</a:t>
            </a:r>
            <a:endParaRPr lang="en-US" sz="1600" b="1"/>
          </a:p>
        </p:txBody>
      </p:sp>
      <p:sp>
        <p:nvSpPr>
          <p:cNvPr id="24667" name="Rectangle 243"/>
          <p:cNvSpPr>
            <a:spLocks noChangeArrowheads="1"/>
          </p:cNvSpPr>
          <p:nvPr/>
        </p:nvSpPr>
        <p:spPr bwMode="auto">
          <a:xfrm>
            <a:off x="3276600" y="6096000"/>
            <a:ext cx="12620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Involvement</a:t>
            </a:r>
            <a:endParaRPr lang="en-US" sz="1600" b="1"/>
          </a:p>
        </p:txBody>
      </p:sp>
      <p:sp>
        <p:nvSpPr>
          <p:cNvPr id="24668" name="Rectangle 244"/>
          <p:cNvSpPr>
            <a:spLocks noChangeArrowheads="1"/>
          </p:cNvSpPr>
          <p:nvPr/>
        </p:nvSpPr>
        <p:spPr bwMode="auto">
          <a:xfrm>
            <a:off x="4724400" y="5867400"/>
            <a:ext cx="5095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Work</a:t>
            </a:r>
            <a:endParaRPr lang="en-US" sz="1600" b="1"/>
          </a:p>
        </p:txBody>
      </p:sp>
      <p:sp>
        <p:nvSpPr>
          <p:cNvPr id="24669" name="Rectangle 245"/>
          <p:cNvSpPr>
            <a:spLocks noChangeArrowheads="1"/>
          </p:cNvSpPr>
          <p:nvPr/>
        </p:nvSpPr>
        <p:spPr bwMode="auto">
          <a:xfrm>
            <a:off x="4572000" y="6096000"/>
            <a:ext cx="11430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Orientation</a:t>
            </a:r>
            <a:endParaRPr lang="en-US" sz="1600" b="1"/>
          </a:p>
        </p:txBody>
      </p:sp>
      <p:sp>
        <p:nvSpPr>
          <p:cNvPr id="24670" name="Rectangle 246"/>
          <p:cNvSpPr>
            <a:spLocks noChangeArrowheads="1"/>
          </p:cNvSpPr>
          <p:nvPr/>
        </p:nvSpPr>
        <p:spPr bwMode="auto">
          <a:xfrm>
            <a:off x="5638800" y="5867400"/>
            <a:ext cx="8207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Safety &amp;</a:t>
            </a:r>
            <a:endParaRPr lang="en-US" sz="1600" b="1"/>
          </a:p>
        </p:txBody>
      </p:sp>
      <p:sp>
        <p:nvSpPr>
          <p:cNvPr id="24671" name="Rectangle 247"/>
          <p:cNvSpPr>
            <a:spLocks noChangeArrowheads="1"/>
          </p:cNvSpPr>
          <p:nvPr/>
        </p:nvSpPr>
        <p:spPr bwMode="auto">
          <a:xfrm>
            <a:off x="5791200" y="6096000"/>
            <a:ext cx="660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Order</a:t>
            </a:r>
            <a:endParaRPr lang="en-US" sz="1600" b="1"/>
          </a:p>
        </p:txBody>
      </p:sp>
      <p:sp>
        <p:nvSpPr>
          <p:cNvPr id="24672" name="Rectangle 248"/>
          <p:cNvSpPr>
            <a:spLocks noChangeArrowheads="1"/>
          </p:cNvSpPr>
          <p:nvPr/>
        </p:nvSpPr>
        <p:spPr bwMode="auto">
          <a:xfrm>
            <a:off x="6705600" y="5867400"/>
            <a:ext cx="10953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Curriculum</a:t>
            </a:r>
            <a:endParaRPr lang="en-US" sz="1600" b="1"/>
          </a:p>
        </p:txBody>
      </p:sp>
      <p:sp>
        <p:nvSpPr>
          <p:cNvPr id="24673" name="Rectangle 249"/>
          <p:cNvSpPr>
            <a:spLocks noChangeArrowheads="1"/>
          </p:cNvSpPr>
          <p:nvPr/>
        </p:nvSpPr>
        <p:spPr bwMode="auto">
          <a:xfrm>
            <a:off x="6781800" y="6096000"/>
            <a:ext cx="10033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Alignment</a:t>
            </a:r>
            <a:endParaRPr lang="en-US" sz="1600" b="1"/>
          </a:p>
        </p:txBody>
      </p:sp>
      <p:sp>
        <p:nvSpPr>
          <p:cNvPr id="24674" name="Rectangle 250"/>
          <p:cNvSpPr>
            <a:spLocks noChangeArrowheads="1"/>
          </p:cNvSpPr>
          <p:nvPr/>
        </p:nvSpPr>
        <p:spPr bwMode="auto">
          <a:xfrm rot="-5400000">
            <a:off x="-365125" y="3806825"/>
            <a:ext cx="29876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Percentage of Schools that</a:t>
            </a:r>
            <a:endParaRPr lang="en-US"/>
          </a:p>
        </p:txBody>
      </p:sp>
      <p:sp>
        <p:nvSpPr>
          <p:cNvPr id="24675" name="Rectangle 251"/>
          <p:cNvSpPr>
            <a:spLocks noChangeArrowheads="1"/>
          </p:cNvSpPr>
          <p:nvPr/>
        </p:nvSpPr>
        <p:spPr bwMode="auto">
          <a:xfrm rot="-5400000">
            <a:off x="-481806" y="3818731"/>
            <a:ext cx="38306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Substantially  Improved in Reading</a:t>
            </a:r>
            <a:endParaRPr lang="en-US"/>
          </a:p>
        </p:txBody>
      </p:sp>
      <p:sp>
        <p:nvSpPr>
          <p:cNvPr id="24676" name="Rectangle 252"/>
          <p:cNvSpPr>
            <a:spLocks noChangeArrowheads="1"/>
          </p:cNvSpPr>
          <p:nvPr/>
        </p:nvSpPr>
        <p:spPr bwMode="auto">
          <a:xfrm>
            <a:off x="7848600" y="3505200"/>
            <a:ext cx="990600" cy="83820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597" name="Rectangle 253"/>
          <p:cNvSpPr>
            <a:spLocks noChangeArrowheads="1"/>
          </p:cNvSpPr>
          <p:nvPr/>
        </p:nvSpPr>
        <p:spPr bwMode="auto">
          <a:xfrm>
            <a:off x="7924800" y="3581400"/>
            <a:ext cx="176212" cy="204788"/>
          </a:xfrm>
          <a:prstGeom prst="rect">
            <a:avLst/>
          </a:prstGeom>
          <a:solidFill>
            <a:srgbClr val="C65B1A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4680" name="Rectangle 254"/>
          <p:cNvSpPr>
            <a:spLocks noChangeArrowheads="1"/>
          </p:cNvSpPr>
          <p:nvPr/>
        </p:nvSpPr>
        <p:spPr bwMode="auto">
          <a:xfrm>
            <a:off x="8153400" y="3581400"/>
            <a:ext cx="5302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Weak</a:t>
            </a:r>
            <a:endParaRPr lang="en-US" sz="1600" b="1"/>
          </a:p>
        </p:txBody>
      </p:sp>
      <p:sp>
        <p:nvSpPr>
          <p:cNvPr id="57599" name="Rectangle 255"/>
          <p:cNvSpPr>
            <a:spLocks noChangeArrowheads="1"/>
          </p:cNvSpPr>
          <p:nvPr/>
        </p:nvSpPr>
        <p:spPr bwMode="auto">
          <a:xfrm>
            <a:off x="7924800" y="3962400"/>
            <a:ext cx="176212" cy="187325"/>
          </a:xfrm>
          <a:prstGeom prst="rect">
            <a:avLst/>
          </a:prstGeom>
          <a:solidFill>
            <a:srgbClr val="7A0047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4684" name="Rectangle 256"/>
          <p:cNvSpPr>
            <a:spLocks noChangeArrowheads="1"/>
          </p:cNvSpPr>
          <p:nvPr/>
        </p:nvSpPr>
        <p:spPr bwMode="auto">
          <a:xfrm>
            <a:off x="8153400" y="3886200"/>
            <a:ext cx="660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Strong</a:t>
            </a:r>
            <a:endParaRPr lang="en-US" sz="1600" b="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42913" y="407988"/>
            <a:ext cx="8229600" cy="1143000"/>
          </a:xfrm>
        </p:spPr>
        <p:txBody>
          <a:bodyPr/>
          <a:lstStyle/>
          <a:p>
            <a:r>
              <a:rPr lang="en-US" sz="5300" b="1" i="1" smtClean="0">
                <a:ea typeface="ＭＳ Ｐゴシック" pitchFamily="34" charset="-128"/>
              </a:rPr>
              <a:t>Achievement for All</a:t>
            </a:r>
            <a:endParaRPr lang="en-US" sz="5300" b="1" smtClean="0">
              <a:solidFill>
                <a:srgbClr val="000090"/>
              </a:solidFill>
              <a:ea typeface="ＭＳ Ｐゴシック" pitchFamily="34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372475" cy="3073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>
                <a:ea typeface="ＭＳ Ｐゴシック" pitchFamily="34" charset="-128"/>
              </a:rPr>
              <a:t>Program focused on raising achievement for UK students with special needs, ES-HS</a:t>
            </a:r>
          </a:p>
          <a:p>
            <a:r>
              <a:rPr lang="en-US" smtClean="0">
                <a:ea typeface="ＭＳ Ｐゴシック" pitchFamily="34" charset="-128"/>
              </a:rPr>
              <a:t>Three pieces:  Assessment, Conversations, Community resources</a:t>
            </a:r>
          </a:p>
          <a:p>
            <a:r>
              <a:rPr lang="en-US" smtClean="0">
                <a:ea typeface="ＭＳ Ｐゴシック" pitchFamily="34" charset="-128"/>
              </a:rPr>
              <a:t>Linchpin of program: </a:t>
            </a:r>
            <a:r>
              <a:rPr lang="en-US" i="1" smtClean="0">
                <a:ea typeface="ＭＳ Ｐゴシック" pitchFamily="34" charset="-128"/>
              </a:rPr>
              <a:t>Collaborative Conversations </a:t>
            </a:r>
            <a:r>
              <a:rPr lang="en-US" smtClean="0">
                <a:ea typeface="ＭＳ Ｐゴシック" pitchFamily="34" charset="-128"/>
              </a:rPr>
              <a:t>between teachers and parents 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4114800" y="5181600"/>
            <a:ext cx="1447800" cy="1447800"/>
          </a:xfrm>
          <a:prstGeom prst="ellipse">
            <a:avLst/>
          </a:prstGeom>
          <a:solidFill>
            <a:srgbClr val="E8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6629" name="TextBox 20"/>
          <p:cNvSpPr txBox="1">
            <a:spLocks noChangeArrowheads="1"/>
          </p:cNvSpPr>
          <p:nvPr/>
        </p:nvSpPr>
        <p:spPr bwMode="auto">
          <a:xfrm>
            <a:off x="4114800" y="5473700"/>
            <a:ext cx="1476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Share Strategies</a:t>
            </a:r>
          </a:p>
        </p:txBody>
      </p:sp>
      <p:sp>
        <p:nvSpPr>
          <p:cNvPr id="22" name="Oval 21"/>
          <p:cNvSpPr/>
          <p:nvPr/>
        </p:nvSpPr>
        <p:spPr>
          <a:xfrm>
            <a:off x="5791200" y="5153025"/>
            <a:ext cx="1477963" cy="1447800"/>
          </a:xfrm>
          <a:prstGeom prst="ellipse">
            <a:avLst/>
          </a:prstGeom>
          <a:solidFill>
            <a:srgbClr val="B3A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6631" name="TextBox 22"/>
          <p:cNvSpPr txBox="1">
            <a:spLocks noChangeArrowheads="1"/>
          </p:cNvSpPr>
          <p:nvPr/>
        </p:nvSpPr>
        <p:spPr bwMode="auto">
          <a:xfrm>
            <a:off x="5786438" y="5562600"/>
            <a:ext cx="1454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Develop a plan</a:t>
            </a:r>
          </a:p>
        </p:txBody>
      </p:sp>
      <p:sp>
        <p:nvSpPr>
          <p:cNvPr id="25" name="Oval 24"/>
          <p:cNvSpPr/>
          <p:nvPr/>
        </p:nvSpPr>
        <p:spPr>
          <a:xfrm>
            <a:off x="7350125" y="5145088"/>
            <a:ext cx="1497013" cy="1454150"/>
          </a:xfrm>
          <a:prstGeom prst="ellipse">
            <a:avLst/>
          </a:prstGeom>
          <a:solidFill>
            <a:srgbClr val="C65B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6633" name="TextBox 25"/>
          <p:cNvSpPr txBox="1">
            <a:spLocks noChangeArrowheads="1"/>
          </p:cNvSpPr>
          <p:nvPr/>
        </p:nvSpPr>
        <p:spPr bwMode="auto">
          <a:xfrm>
            <a:off x="7386638" y="5464175"/>
            <a:ext cx="14986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700">
                <a:solidFill>
                  <a:srgbClr val="FFFFFF"/>
                </a:solidFill>
              </a:rPr>
              <a:t>Establish new Learning Behaviors</a:t>
            </a:r>
          </a:p>
        </p:txBody>
      </p:sp>
      <p:sp>
        <p:nvSpPr>
          <p:cNvPr id="27" name="Oval 26"/>
          <p:cNvSpPr/>
          <p:nvPr/>
        </p:nvSpPr>
        <p:spPr>
          <a:xfrm>
            <a:off x="2438400" y="5181600"/>
            <a:ext cx="1447800" cy="1447800"/>
          </a:xfrm>
          <a:prstGeom prst="ellipse">
            <a:avLst/>
          </a:prstGeom>
          <a:solidFill>
            <a:srgbClr val="7A00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6635" name="TextBox 27"/>
          <p:cNvSpPr txBox="1">
            <a:spLocks noChangeArrowheads="1"/>
          </p:cNvSpPr>
          <p:nvPr/>
        </p:nvSpPr>
        <p:spPr bwMode="auto">
          <a:xfrm>
            <a:off x="2514600" y="548640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Focus on Skills</a:t>
            </a:r>
          </a:p>
        </p:txBody>
      </p:sp>
      <p:sp>
        <p:nvSpPr>
          <p:cNvPr id="29" name="Oval 28"/>
          <p:cNvSpPr/>
          <p:nvPr/>
        </p:nvSpPr>
        <p:spPr>
          <a:xfrm>
            <a:off x="762000" y="5181600"/>
            <a:ext cx="1447800" cy="1447800"/>
          </a:xfrm>
          <a:prstGeom prst="ellipse">
            <a:avLst/>
          </a:prstGeom>
          <a:solidFill>
            <a:srgbClr val="39A4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6637" name="Rectangle 29"/>
          <p:cNvSpPr>
            <a:spLocks noChangeArrowheads="1"/>
          </p:cNvSpPr>
          <p:nvPr/>
        </p:nvSpPr>
        <p:spPr bwMode="auto">
          <a:xfrm>
            <a:off x="584200" y="5511800"/>
            <a:ext cx="18129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Welcome families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b="1" smtClean="0">
                <a:ea typeface="ＭＳ Ｐゴシック" pitchFamily="34" charset="-128"/>
              </a:rPr>
              <a:t>Gains of Special Needs Students in AfA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endParaRPr lang="en-US" sz="1200" smtClean="0">
              <a:solidFill>
                <a:srgbClr val="000000"/>
              </a:solidFill>
              <a:ea typeface="ＭＳ Ｐゴシック" pitchFamily="34" charset="-128"/>
            </a:endParaRPr>
          </a:p>
          <a:p>
            <a:r>
              <a:rPr lang="en-US" sz="1200" smtClean="0">
                <a:solidFill>
                  <a:srgbClr val="000000"/>
                </a:solidFill>
                <a:ea typeface="ＭＳ Ｐゴシック" pitchFamily="34" charset="-128"/>
              </a:rPr>
              <a:t>Humphrey and Squires (2011) </a:t>
            </a:r>
            <a:r>
              <a:rPr lang="en-US" sz="1200" i="1" smtClean="0">
                <a:solidFill>
                  <a:srgbClr val="000000"/>
                </a:solidFill>
                <a:ea typeface="ＭＳ Ｐゴシック" pitchFamily="34" charset="-128"/>
              </a:rPr>
              <a:t>Achievement for All National Evaluation: Final Report</a:t>
            </a:r>
            <a:r>
              <a:rPr lang="en-US" sz="1200" smtClean="0">
                <a:solidFill>
                  <a:srgbClr val="000000"/>
                </a:solidFill>
                <a:ea typeface="ＭＳ Ｐゴシック" pitchFamily="34" charset="-128"/>
              </a:rPr>
              <a:t>. London: Department for Education https://www.education.gov.uk/publications/standard/publicationDetail/Page1/DFE-RR176</a:t>
            </a:r>
            <a:endParaRPr lang="en-US" sz="1200" smtClean="0">
              <a:solidFill>
                <a:srgbClr val="000000"/>
              </a:solidFill>
              <a:latin typeface="Times New Roman" pitchFamily="18" charset="0"/>
              <a:ea typeface="ＭＳ 明朝" pitchFamily="49" charset="-128"/>
            </a:endParaRPr>
          </a:p>
          <a:p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35000" y="1778000"/>
          <a:ext cx="8229600" cy="4366578"/>
        </p:xfrm>
        <a:graphic>
          <a:graphicData uri="http://schemas.openxmlformats.org/drawingml/2006/table">
            <a:tbl>
              <a:tblPr/>
              <a:tblGrid>
                <a:gridCol w="4292600"/>
                <a:gridCol w="2489200"/>
                <a:gridCol w="14478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Language Arts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Math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Points Gained/UK National Average of All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      3.28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3.09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  <a:tr h="107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Points Gained/Average of SEND Students in AfA Program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      </a:t>
                      </a: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4.20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3.83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DECB"/>
                    </a:solidFill>
                  </a:tcPr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Points Gained/UK National Average of All Special Needs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      2.86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明朝" pitchFamily="49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明朝" pitchFamily="49" charset="-128"/>
                        </a:rPr>
                        <a:t>2.57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F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a typeface="ＭＳ Ｐゴシック" pitchFamily="34" charset="-128"/>
              </a:rPr>
              <a:t>Learning Conversation Aligned to School Improvement Plan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14350" y="1993901"/>
          <a:ext cx="82296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26733</TotalTime>
  <Words>487</Words>
  <Application>Microsoft Office PowerPoint</Application>
  <PresentationFormat>On-screen Show (4:3)</PresentationFormat>
  <Paragraphs>160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ＭＳ Ｐゴシック</vt:lpstr>
      <vt:lpstr>Times New Roman</vt:lpstr>
      <vt:lpstr>Wingdings</vt:lpstr>
      <vt:lpstr>Copperplate Gothic Bold</vt:lpstr>
      <vt:lpstr>Tahoma</vt:lpstr>
      <vt:lpstr>ＭＳ 明朝</vt:lpstr>
      <vt:lpstr>AGaramond</vt:lpstr>
      <vt:lpstr>Lucida Grande</vt:lpstr>
      <vt:lpstr>Presentation</vt:lpstr>
      <vt:lpstr>Building Powerful  Family-School Partnerships for Student Success</vt:lpstr>
      <vt:lpstr>News Flash</vt:lpstr>
      <vt:lpstr>Organizing Schools for Improvement</vt:lpstr>
      <vt:lpstr>Organizing Schools for Improvement</vt:lpstr>
      <vt:lpstr>What did they measure?</vt:lpstr>
      <vt:lpstr>Slide 6</vt:lpstr>
      <vt:lpstr>Achievement for All</vt:lpstr>
      <vt:lpstr>Gains of Special Needs Students in AfA</vt:lpstr>
      <vt:lpstr>Learning Conversation Aligned to School Improvement Plan </vt:lpstr>
      <vt:lpstr>Why Conversations about Learning?</vt:lpstr>
    </vt:vector>
  </TitlesOfParts>
  <Company>CSDE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Connecticut  School-Family-Community Partnerships Project</dc:title>
  <dc:creator>csde</dc:creator>
  <cp:lastModifiedBy>Larry</cp:lastModifiedBy>
  <cp:revision>845</cp:revision>
  <cp:lastPrinted>2011-02-04T22:30:02Z</cp:lastPrinted>
  <dcterms:created xsi:type="dcterms:W3CDTF">2013-06-24T22:59:35Z</dcterms:created>
  <dcterms:modified xsi:type="dcterms:W3CDTF">2013-06-26T12:29:53Z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